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1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E1"/>
    <a:srgbClr val="660066"/>
    <a:srgbClr val="898989"/>
    <a:srgbClr val="0000FF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125" y="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700535029275187"/>
          <c:y val="4.1166210201985617E-2"/>
          <c:w val="0.8256833232384414"/>
          <c:h val="0.8714823985595132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Global (simple average)</c:v>
                </c:pt>
              </c:strCache>
            </c:strRef>
          </c:tx>
          <c:spPr>
            <a:ln w="38100">
              <a:solidFill>
                <a:srgbClr val="00B050"/>
              </a:solidFill>
              <a:prstDash val="solid"/>
            </a:ln>
          </c:spPr>
          <c:marker>
            <c:symbol val="none"/>
          </c:marker>
          <c:cat>
            <c:numRef>
              <c:f>Sheet1!$A$2:$A$140</c:f>
              <c:numCache>
                <c:formatCode>mmm\-yy</c:formatCode>
                <c:ptCount val="139"/>
                <c:pt idx="0">
                  <c:v>32933</c:v>
                </c:pt>
                <c:pt idx="1">
                  <c:v>33025</c:v>
                </c:pt>
                <c:pt idx="2">
                  <c:v>33117</c:v>
                </c:pt>
                <c:pt idx="3">
                  <c:v>33208</c:v>
                </c:pt>
                <c:pt idx="4">
                  <c:v>33298</c:v>
                </c:pt>
                <c:pt idx="5">
                  <c:v>33390</c:v>
                </c:pt>
                <c:pt idx="6">
                  <c:v>33482</c:v>
                </c:pt>
                <c:pt idx="7">
                  <c:v>33573</c:v>
                </c:pt>
                <c:pt idx="8">
                  <c:v>33664</c:v>
                </c:pt>
                <c:pt idx="9">
                  <c:v>33756</c:v>
                </c:pt>
                <c:pt idx="10">
                  <c:v>33848</c:v>
                </c:pt>
                <c:pt idx="11">
                  <c:v>33939</c:v>
                </c:pt>
                <c:pt idx="12">
                  <c:v>34029</c:v>
                </c:pt>
                <c:pt idx="13">
                  <c:v>34121</c:v>
                </c:pt>
                <c:pt idx="14">
                  <c:v>34213</c:v>
                </c:pt>
                <c:pt idx="15">
                  <c:v>34304</c:v>
                </c:pt>
                <c:pt idx="16">
                  <c:v>34394</c:v>
                </c:pt>
                <c:pt idx="17">
                  <c:v>34486</c:v>
                </c:pt>
                <c:pt idx="18">
                  <c:v>34578</c:v>
                </c:pt>
                <c:pt idx="19">
                  <c:v>34669</c:v>
                </c:pt>
                <c:pt idx="20">
                  <c:v>34759</c:v>
                </c:pt>
                <c:pt idx="21">
                  <c:v>34851</c:v>
                </c:pt>
                <c:pt idx="22">
                  <c:v>34943</c:v>
                </c:pt>
                <c:pt idx="23">
                  <c:v>35034</c:v>
                </c:pt>
                <c:pt idx="24">
                  <c:v>35125</c:v>
                </c:pt>
                <c:pt idx="25">
                  <c:v>35217</c:v>
                </c:pt>
                <c:pt idx="26">
                  <c:v>35309</c:v>
                </c:pt>
                <c:pt idx="27">
                  <c:v>35400</c:v>
                </c:pt>
                <c:pt idx="28">
                  <c:v>35490</c:v>
                </c:pt>
                <c:pt idx="29">
                  <c:v>35582</c:v>
                </c:pt>
                <c:pt idx="30">
                  <c:v>35674</c:v>
                </c:pt>
                <c:pt idx="31">
                  <c:v>35765</c:v>
                </c:pt>
                <c:pt idx="32">
                  <c:v>35855</c:v>
                </c:pt>
                <c:pt idx="33">
                  <c:v>35947</c:v>
                </c:pt>
                <c:pt idx="34">
                  <c:v>36039</c:v>
                </c:pt>
                <c:pt idx="35">
                  <c:v>36130</c:v>
                </c:pt>
                <c:pt idx="36">
                  <c:v>36220</c:v>
                </c:pt>
                <c:pt idx="37">
                  <c:v>36312</c:v>
                </c:pt>
                <c:pt idx="38">
                  <c:v>36404</c:v>
                </c:pt>
                <c:pt idx="39">
                  <c:v>36495</c:v>
                </c:pt>
                <c:pt idx="40">
                  <c:v>36586</c:v>
                </c:pt>
                <c:pt idx="41">
                  <c:v>36678</c:v>
                </c:pt>
                <c:pt idx="42">
                  <c:v>36770</c:v>
                </c:pt>
                <c:pt idx="43">
                  <c:v>36861</c:v>
                </c:pt>
                <c:pt idx="44">
                  <c:v>36951</c:v>
                </c:pt>
                <c:pt idx="45">
                  <c:v>37043</c:v>
                </c:pt>
                <c:pt idx="46">
                  <c:v>37135</c:v>
                </c:pt>
                <c:pt idx="47">
                  <c:v>37226</c:v>
                </c:pt>
                <c:pt idx="48">
                  <c:v>37316</c:v>
                </c:pt>
                <c:pt idx="49">
                  <c:v>37408</c:v>
                </c:pt>
                <c:pt idx="50">
                  <c:v>37500</c:v>
                </c:pt>
                <c:pt idx="51">
                  <c:v>37591</c:v>
                </c:pt>
                <c:pt idx="52">
                  <c:v>37681</c:v>
                </c:pt>
                <c:pt idx="53">
                  <c:v>37773</c:v>
                </c:pt>
                <c:pt idx="54">
                  <c:v>37865</c:v>
                </c:pt>
                <c:pt idx="55">
                  <c:v>37956</c:v>
                </c:pt>
                <c:pt idx="56">
                  <c:v>38047</c:v>
                </c:pt>
                <c:pt idx="57">
                  <c:v>38139</c:v>
                </c:pt>
                <c:pt idx="58">
                  <c:v>38231</c:v>
                </c:pt>
                <c:pt idx="59">
                  <c:v>38322</c:v>
                </c:pt>
                <c:pt idx="60">
                  <c:v>38412</c:v>
                </c:pt>
                <c:pt idx="61">
                  <c:v>38504</c:v>
                </c:pt>
                <c:pt idx="62">
                  <c:v>38596</c:v>
                </c:pt>
                <c:pt idx="63">
                  <c:v>38687</c:v>
                </c:pt>
                <c:pt idx="64">
                  <c:v>38777</c:v>
                </c:pt>
                <c:pt idx="65">
                  <c:v>38869</c:v>
                </c:pt>
                <c:pt idx="66">
                  <c:v>38961</c:v>
                </c:pt>
                <c:pt idx="67">
                  <c:v>39052</c:v>
                </c:pt>
                <c:pt idx="68">
                  <c:v>39142</c:v>
                </c:pt>
                <c:pt idx="69">
                  <c:v>39234</c:v>
                </c:pt>
                <c:pt idx="70">
                  <c:v>39326</c:v>
                </c:pt>
                <c:pt idx="71">
                  <c:v>39417</c:v>
                </c:pt>
                <c:pt idx="72">
                  <c:v>39508</c:v>
                </c:pt>
                <c:pt idx="73">
                  <c:v>39600</c:v>
                </c:pt>
                <c:pt idx="74">
                  <c:v>39692</c:v>
                </c:pt>
                <c:pt idx="75">
                  <c:v>39783</c:v>
                </c:pt>
                <c:pt idx="76">
                  <c:v>39873</c:v>
                </c:pt>
                <c:pt idx="77">
                  <c:v>39965</c:v>
                </c:pt>
                <c:pt idx="78">
                  <c:v>40057</c:v>
                </c:pt>
                <c:pt idx="79">
                  <c:v>40148</c:v>
                </c:pt>
                <c:pt idx="80">
                  <c:v>40238</c:v>
                </c:pt>
                <c:pt idx="81">
                  <c:v>40330</c:v>
                </c:pt>
                <c:pt idx="82">
                  <c:v>40422</c:v>
                </c:pt>
                <c:pt idx="83">
                  <c:v>40513</c:v>
                </c:pt>
                <c:pt idx="84">
                  <c:v>40603</c:v>
                </c:pt>
                <c:pt idx="85">
                  <c:v>40695</c:v>
                </c:pt>
                <c:pt idx="86">
                  <c:v>40787</c:v>
                </c:pt>
                <c:pt idx="87">
                  <c:v>40878</c:v>
                </c:pt>
                <c:pt idx="88">
                  <c:v>40969</c:v>
                </c:pt>
                <c:pt idx="89">
                  <c:v>41061</c:v>
                </c:pt>
                <c:pt idx="90">
                  <c:v>41153</c:v>
                </c:pt>
                <c:pt idx="91">
                  <c:v>41244</c:v>
                </c:pt>
                <c:pt idx="92">
                  <c:v>41334</c:v>
                </c:pt>
                <c:pt idx="93">
                  <c:v>41426</c:v>
                </c:pt>
                <c:pt idx="94">
                  <c:v>41518</c:v>
                </c:pt>
                <c:pt idx="95">
                  <c:v>41609</c:v>
                </c:pt>
                <c:pt idx="96">
                  <c:v>41699</c:v>
                </c:pt>
                <c:pt idx="97">
                  <c:v>41791</c:v>
                </c:pt>
                <c:pt idx="98">
                  <c:v>41883</c:v>
                </c:pt>
                <c:pt idx="99">
                  <c:v>41974</c:v>
                </c:pt>
                <c:pt idx="100">
                  <c:v>42064</c:v>
                </c:pt>
                <c:pt idx="101">
                  <c:v>42156</c:v>
                </c:pt>
                <c:pt idx="102">
                  <c:v>42248</c:v>
                </c:pt>
                <c:pt idx="103">
                  <c:v>42339</c:v>
                </c:pt>
                <c:pt idx="104">
                  <c:v>42430</c:v>
                </c:pt>
                <c:pt idx="105">
                  <c:v>42522</c:v>
                </c:pt>
                <c:pt idx="106">
                  <c:v>42614</c:v>
                </c:pt>
                <c:pt idx="107">
                  <c:v>42705</c:v>
                </c:pt>
                <c:pt idx="108">
                  <c:v>42795</c:v>
                </c:pt>
                <c:pt idx="109">
                  <c:v>42887</c:v>
                </c:pt>
                <c:pt idx="110">
                  <c:v>42979</c:v>
                </c:pt>
                <c:pt idx="111">
                  <c:v>43070</c:v>
                </c:pt>
                <c:pt idx="112">
                  <c:v>43160</c:v>
                </c:pt>
                <c:pt idx="113">
                  <c:v>43252</c:v>
                </c:pt>
                <c:pt idx="114">
                  <c:v>43344</c:v>
                </c:pt>
                <c:pt idx="115">
                  <c:v>43435</c:v>
                </c:pt>
                <c:pt idx="116">
                  <c:v>43525</c:v>
                </c:pt>
                <c:pt idx="117">
                  <c:v>43617</c:v>
                </c:pt>
                <c:pt idx="118">
                  <c:v>43709</c:v>
                </c:pt>
                <c:pt idx="119">
                  <c:v>43800</c:v>
                </c:pt>
                <c:pt idx="120">
                  <c:v>43891</c:v>
                </c:pt>
                <c:pt idx="121">
                  <c:v>43983</c:v>
                </c:pt>
                <c:pt idx="122">
                  <c:v>44075</c:v>
                </c:pt>
                <c:pt idx="123">
                  <c:v>44166</c:v>
                </c:pt>
                <c:pt idx="124">
                  <c:v>44256</c:v>
                </c:pt>
                <c:pt idx="125">
                  <c:v>44348</c:v>
                </c:pt>
                <c:pt idx="126">
                  <c:v>44440</c:v>
                </c:pt>
                <c:pt idx="127">
                  <c:v>44531</c:v>
                </c:pt>
                <c:pt idx="128">
                  <c:v>44621</c:v>
                </c:pt>
                <c:pt idx="129">
                  <c:v>44713</c:v>
                </c:pt>
                <c:pt idx="130">
                  <c:v>44805</c:v>
                </c:pt>
                <c:pt idx="131">
                  <c:v>44896</c:v>
                </c:pt>
                <c:pt idx="132">
                  <c:v>44986</c:v>
                </c:pt>
                <c:pt idx="133">
                  <c:v>45078</c:v>
                </c:pt>
                <c:pt idx="134">
                  <c:v>45170</c:v>
                </c:pt>
                <c:pt idx="135">
                  <c:v>45261</c:v>
                </c:pt>
                <c:pt idx="136">
                  <c:v>45352</c:v>
                </c:pt>
                <c:pt idx="137">
                  <c:v>45444</c:v>
                </c:pt>
                <c:pt idx="138">
                  <c:v>45536</c:v>
                </c:pt>
              </c:numCache>
            </c:numRef>
          </c:cat>
          <c:val>
            <c:numRef>
              <c:f>Sheet1!$B$2:$B$140</c:f>
              <c:numCache>
                <c:formatCode>#,##0</c:formatCode>
                <c:ptCount val="139"/>
                <c:pt idx="0">
                  <c:v>9411.2039999999997</c:v>
                </c:pt>
                <c:pt idx="1">
                  <c:v>9267.2890000000007</c:v>
                </c:pt>
                <c:pt idx="2">
                  <c:v>13230.89</c:v>
                </c:pt>
                <c:pt idx="3">
                  <c:v>10886.61</c:v>
                </c:pt>
                <c:pt idx="4">
                  <c:v>9446.4629999999997</c:v>
                </c:pt>
                <c:pt idx="5">
                  <c:v>10922.48</c:v>
                </c:pt>
                <c:pt idx="6">
                  <c:v>9657.11</c:v>
                </c:pt>
                <c:pt idx="7">
                  <c:v>8470.1710000000003</c:v>
                </c:pt>
                <c:pt idx="8">
                  <c:v>10889</c:v>
                </c:pt>
                <c:pt idx="9">
                  <c:v>12753.2</c:v>
                </c:pt>
                <c:pt idx="10">
                  <c:v>11028.29</c:v>
                </c:pt>
                <c:pt idx="11">
                  <c:v>12509.5</c:v>
                </c:pt>
                <c:pt idx="12">
                  <c:v>9082.7829999999994</c:v>
                </c:pt>
                <c:pt idx="13">
                  <c:v>12739.15</c:v>
                </c:pt>
                <c:pt idx="14">
                  <c:v>12117.6</c:v>
                </c:pt>
                <c:pt idx="15">
                  <c:v>14335.87</c:v>
                </c:pt>
                <c:pt idx="16">
                  <c:v>10871.38</c:v>
                </c:pt>
                <c:pt idx="17">
                  <c:v>11243.93</c:v>
                </c:pt>
                <c:pt idx="18">
                  <c:v>12446.79</c:v>
                </c:pt>
                <c:pt idx="19">
                  <c:v>11781.69</c:v>
                </c:pt>
                <c:pt idx="20">
                  <c:v>9409.4419999999991</c:v>
                </c:pt>
                <c:pt idx="21">
                  <c:v>10513.4</c:v>
                </c:pt>
                <c:pt idx="22">
                  <c:v>9686.2720000000008</c:v>
                </c:pt>
                <c:pt idx="23">
                  <c:v>11510.83</c:v>
                </c:pt>
                <c:pt idx="24">
                  <c:v>12580.84</c:v>
                </c:pt>
                <c:pt idx="25">
                  <c:v>11671.07</c:v>
                </c:pt>
                <c:pt idx="26">
                  <c:v>10196.19</c:v>
                </c:pt>
                <c:pt idx="27">
                  <c:v>11303.69</c:v>
                </c:pt>
                <c:pt idx="28">
                  <c:v>8614.2710000000006</c:v>
                </c:pt>
                <c:pt idx="29">
                  <c:v>10732.23</c:v>
                </c:pt>
                <c:pt idx="30">
                  <c:v>11452.69</c:v>
                </c:pt>
                <c:pt idx="31">
                  <c:v>11508.36</c:v>
                </c:pt>
                <c:pt idx="32">
                  <c:v>14228.05</c:v>
                </c:pt>
                <c:pt idx="33">
                  <c:v>14504.91</c:v>
                </c:pt>
                <c:pt idx="34">
                  <c:v>11728.35</c:v>
                </c:pt>
                <c:pt idx="35">
                  <c:v>14219.68</c:v>
                </c:pt>
                <c:pt idx="36">
                  <c:v>11438.84</c:v>
                </c:pt>
                <c:pt idx="37">
                  <c:v>11356.63</c:v>
                </c:pt>
                <c:pt idx="38">
                  <c:v>10578.61</c:v>
                </c:pt>
                <c:pt idx="39">
                  <c:v>14326.66</c:v>
                </c:pt>
                <c:pt idx="40">
                  <c:v>11018.46</c:v>
                </c:pt>
                <c:pt idx="41">
                  <c:v>12878.13</c:v>
                </c:pt>
                <c:pt idx="42">
                  <c:v>12189.6</c:v>
                </c:pt>
                <c:pt idx="43">
                  <c:v>12462.73</c:v>
                </c:pt>
                <c:pt idx="44">
                  <c:v>13424.47</c:v>
                </c:pt>
                <c:pt idx="45">
                  <c:v>13419.92</c:v>
                </c:pt>
                <c:pt idx="46">
                  <c:v>13656.92</c:v>
                </c:pt>
                <c:pt idx="47">
                  <c:v>17052.759999999998</c:v>
                </c:pt>
                <c:pt idx="48">
                  <c:v>17898.099999999999</c:v>
                </c:pt>
                <c:pt idx="49">
                  <c:v>12716.75</c:v>
                </c:pt>
                <c:pt idx="50">
                  <c:v>10474.98</c:v>
                </c:pt>
                <c:pt idx="51">
                  <c:v>15357.44</c:v>
                </c:pt>
                <c:pt idx="52">
                  <c:v>15814.66</c:v>
                </c:pt>
                <c:pt idx="53">
                  <c:v>22181.34</c:v>
                </c:pt>
                <c:pt idx="54">
                  <c:v>14339.11</c:v>
                </c:pt>
                <c:pt idx="55">
                  <c:v>13304.62</c:v>
                </c:pt>
                <c:pt idx="56">
                  <c:v>12826.97</c:v>
                </c:pt>
                <c:pt idx="57">
                  <c:v>14036.94</c:v>
                </c:pt>
                <c:pt idx="58">
                  <c:v>14326.84</c:v>
                </c:pt>
                <c:pt idx="59">
                  <c:v>13994.63</c:v>
                </c:pt>
                <c:pt idx="60">
                  <c:v>14116.76</c:v>
                </c:pt>
                <c:pt idx="61">
                  <c:v>12877.17</c:v>
                </c:pt>
                <c:pt idx="62">
                  <c:v>15711.72</c:v>
                </c:pt>
                <c:pt idx="63">
                  <c:v>14918.91</c:v>
                </c:pt>
                <c:pt idx="64">
                  <c:v>13605</c:v>
                </c:pt>
                <c:pt idx="65">
                  <c:v>16080.32</c:v>
                </c:pt>
                <c:pt idx="66">
                  <c:v>13974.32</c:v>
                </c:pt>
                <c:pt idx="67">
                  <c:v>12467.29</c:v>
                </c:pt>
                <c:pt idx="68">
                  <c:v>13709.51</c:v>
                </c:pt>
                <c:pt idx="69">
                  <c:v>11730.96</c:v>
                </c:pt>
                <c:pt idx="70">
                  <c:v>14483.21</c:v>
                </c:pt>
                <c:pt idx="71">
                  <c:v>14525.91</c:v>
                </c:pt>
                <c:pt idx="72">
                  <c:v>12745.87</c:v>
                </c:pt>
                <c:pt idx="73">
                  <c:v>13256.69</c:v>
                </c:pt>
                <c:pt idx="74">
                  <c:v>12943.17</c:v>
                </c:pt>
                <c:pt idx="75">
                  <c:v>13841.78</c:v>
                </c:pt>
                <c:pt idx="76">
                  <c:v>14532.99</c:v>
                </c:pt>
                <c:pt idx="77">
                  <c:v>13059.04</c:v>
                </c:pt>
                <c:pt idx="78">
                  <c:v>14065.57</c:v>
                </c:pt>
                <c:pt idx="79">
                  <c:v>13742.63</c:v>
                </c:pt>
                <c:pt idx="80">
                  <c:v>14421.22</c:v>
                </c:pt>
                <c:pt idx="81">
                  <c:v>15644.23</c:v>
                </c:pt>
                <c:pt idx="82">
                  <c:v>16127.06</c:v>
                </c:pt>
                <c:pt idx="83">
                  <c:v>14742.34</c:v>
                </c:pt>
                <c:pt idx="84">
                  <c:v>16075.88</c:v>
                </c:pt>
                <c:pt idx="85">
                  <c:v>16742.34</c:v>
                </c:pt>
                <c:pt idx="86">
                  <c:v>19621.82</c:v>
                </c:pt>
                <c:pt idx="87">
                  <c:v>18218.82</c:v>
                </c:pt>
                <c:pt idx="88">
                  <c:v>19113.689999999999</c:v>
                </c:pt>
                <c:pt idx="89">
                  <c:v>25315.06</c:v>
                </c:pt>
                <c:pt idx="90">
                  <c:v>23764.51</c:v>
                </c:pt>
                <c:pt idx="91">
                  <c:v>22170.6</c:v>
                </c:pt>
                <c:pt idx="92">
                  <c:v>23274.25</c:v>
                </c:pt>
                <c:pt idx="93">
                  <c:v>21872.17</c:v>
                </c:pt>
                <c:pt idx="94">
                  <c:v>21941.48</c:v>
                </c:pt>
                <c:pt idx="95">
                  <c:v>23593.38</c:v>
                </c:pt>
                <c:pt idx="96">
                  <c:v>21355.19</c:v>
                </c:pt>
                <c:pt idx="97">
                  <c:v>20741.189999999999</c:v>
                </c:pt>
                <c:pt idx="98">
                  <c:v>18590.66</c:v>
                </c:pt>
                <c:pt idx="99">
                  <c:v>19159.669999999998</c:v>
                </c:pt>
                <c:pt idx="100">
                  <c:v>21909.18</c:v>
                </c:pt>
                <c:pt idx="101">
                  <c:v>22376.54</c:v>
                </c:pt>
                <c:pt idx="102">
                  <c:v>22771.919999999998</c:v>
                </c:pt>
                <c:pt idx="103">
                  <c:v>27336.31</c:v>
                </c:pt>
                <c:pt idx="104">
                  <c:v>24088.85</c:v>
                </c:pt>
                <c:pt idx="105">
                  <c:v>22924.959999999999</c:v>
                </c:pt>
                <c:pt idx="106">
                  <c:v>33863.660000000003</c:v>
                </c:pt>
                <c:pt idx="107">
                  <c:v>30551.200000000001</c:v>
                </c:pt>
                <c:pt idx="108">
                  <c:v>32886.18</c:v>
                </c:pt>
                <c:pt idx="109">
                  <c:v>22192.55</c:v>
                </c:pt>
                <c:pt idx="110">
                  <c:v>18574.57</c:v>
                </c:pt>
                <c:pt idx="111">
                  <c:v>23726.95</c:v>
                </c:pt>
                <c:pt idx="112">
                  <c:v>19051.03</c:v>
                </c:pt>
                <c:pt idx="113">
                  <c:v>18437.45</c:v>
                </c:pt>
                <c:pt idx="114">
                  <c:v>20484.34</c:v>
                </c:pt>
                <c:pt idx="115">
                  <c:v>21724.66</c:v>
                </c:pt>
                <c:pt idx="116">
                  <c:v>29707.97</c:v>
                </c:pt>
                <c:pt idx="117">
                  <c:v>23832.26</c:v>
                </c:pt>
                <c:pt idx="118">
                  <c:v>25417.49</c:v>
                </c:pt>
                <c:pt idx="119">
                  <c:v>27789.54</c:v>
                </c:pt>
                <c:pt idx="120">
                  <c:v>27165.67</c:v>
                </c:pt>
                <c:pt idx="121">
                  <c:v>24050.38</c:v>
                </c:pt>
                <c:pt idx="122">
                  <c:v>33481</c:v>
                </c:pt>
                <c:pt idx="123">
                  <c:v>24511.59</c:v>
                </c:pt>
                <c:pt idx="124">
                  <c:v>17911.830000000002</c:v>
                </c:pt>
                <c:pt idx="125">
                  <c:v>22550.07</c:v>
                </c:pt>
                <c:pt idx="126">
                  <c:v>23529.34</c:v>
                </c:pt>
                <c:pt idx="127">
                  <c:v>23117.64</c:v>
                </c:pt>
                <c:pt idx="128">
                  <c:v>22033.8</c:v>
                </c:pt>
                <c:pt idx="129">
                  <c:v>25434.66</c:v>
                </c:pt>
                <c:pt idx="130">
                  <c:v>20214.25</c:v>
                </c:pt>
                <c:pt idx="131">
                  <c:v>26940.26</c:v>
                </c:pt>
                <c:pt idx="132">
                  <c:v>19697.240000000002</c:v>
                </c:pt>
                <c:pt idx="133">
                  <c:v>23722.65</c:v>
                </c:pt>
                <c:pt idx="134">
                  <c:v>22050.81</c:v>
                </c:pt>
                <c:pt idx="135">
                  <c:v>17744.12</c:v>
                </c:pt>
                <c:pt idx="136">
                  <c:v>16396.189999999999</c:v>
                </c:pt>
                <c:pt idx="137">
                  <c:v>14389.5</c:v>
                </c:pt>
                <c:pt idx="138">
                  <c:v>16702.59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598-4C6D-93C0-8C58DCF0A19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Global (GDP weighted average)</c:v>
                </c:pt>
              </c:strCache>
            </c:strRef>
          </c:tx>
          <c:spPr>
            <a:ln w="38100">
              <a:solidFill>
                <a:srgbClr val="0000FF"/>
              </a:solidFill>
              <a:prstDash val="solid"/>
            </a:ln>
          </c:spPr>
          <c:marker>
            <c:symbol val="none"/>
          </c:marker>
          <c:cat>
            <c:numRef>
              <c:f>Sheet1!$A$2:$A$140</c:f>
              <c:numCache>
                <c:formatCode>mmm\-yy</c:formatCode>
                <c:ptCount val="139"/>
                <c:pt idx="0">
                  <c:v>32933</c:v>
                </c:pt>
                <c:pt idx="1">
                  <c:v>33025</c:v>
                </c:pt>
                <c:pt idx="2">
                  <c:v>33117</c:v>
                </c:pt>
                <c:pt idx="3">
                  <c:v>33208</c:v>
                </c:pt>
                <c:pt idx="4">
                  <c:v>33298</c:v>
                </c:pt>
                <c:pt idx="5">
                  <c:v>33390</c:v>
                </c:pt>
                <c:pt idx="6">
                  <c:v>33482</c:v>
                </c:pt>
                <c:pt idx="7">
                  <c:v>33573</c:v>
                </c:pt>
                <c:pt idx="8">
                  <c:v>33664</c:v>
                </c:pt>
                <c:pt idx="9">
                  <c:v>33756</c:v>
                </c:pt>
                <c:pt idx="10">
                  <c:v>33848</c:v>
                </c:pt>
                <c:pt idx="11">
                  <c:v>33939</c:v>
                </c:pt>
                <c:pt idx="12">
                  <c:v>34029</c:v>
                </c:pt>
                <c:pt idx="13">
                  <c:v>34121</c:v>
                </c:pt>
                <c:pt idx="14">
                  <c:v>34213</c:v>
                </c:pt>
                <c:pt idx="15">
                  <c:v>34304</c:v>
                </c:pt>
                <c:pt idx="16">
                  <c:v>34394</c:v>
                </c:pt>
                <c:pt idx="17">
                  <c:v>34486</c:v>
                </c:pt>
                <c:pt idx="18">
                  <c:v>34578</c:v>
                </c:pt>
                <c:pt idx="19">
                  <c:v>34669</c:v>
                </c:pt>
                <c:pt idx="20">
                  <c:v>34759</c:v>
                </c:pt>
                <c:pt idx="21">
                  <c:v>34851</c:v>
                </c:pt>
                <c:pt idx="22">
                  <c:v>34943</c:v>
                </c:pt>
                <c:pt idx="23">
                  <c:v>35034</c:v>
                </c:pt>
                <c:pt idx="24">
                  <c:v>35125</c:v>
                </c:pt>
                <c:pt idx="25">
                  <c:v>35217</c:v>
                </c:pt>
                <c:pt idx="26">
                  <c:v>35309</c:v>
                </c:pt>
                <c:pt idx="27">
                  <c:v>35400</c:v>
                </c:pt>
                <c:pt idx="28">
                  <c:v>35490</c:v>
                </c:pt>
                <c:pt idx="29">
                  <c:v>35582</c:v>
                </c:pt>
                <c:pt idx="30">
                  <c:v>35674</c:v>
                </c:pt>
                <c:pt idx="31">
                  <c:v>35765</c:v>
                </c:pt>
                <c:pt idx="32">
                  <c:v>35855</c:v>
                </c:pt>
                <c:pt idx="33">
                  <c:v>35947</c:v>
                </c:pt>
                <c:pt idx="34">
                  <c:v>36039</c:v>
                </c:pt>
                <c:pt idx="35">
                  <c:v>36130</c:v>
                </c:pt>
                <c:pt idx="36">
                  <c:v>36220</c:v>
                </c:pt>
                <c:pt idx="37">
                  <c:v>36312</c:v>
                </c:pt>
                <c:pt idx="38">
                  <c:v>36404</c:v>
                </c:pt>
                <c:pt idx="39">
                  <c:v>36495</c:v>
                </c:pt>
                <c:pt idx="40">
                  <c:v>36586</c:v>
                </c:pt>
                <c:pt idx="41">
                  <c:v>36678</c:v>
                </c:pt>
                <c:pt idx="42">
                  <c:v>36770</c:v>
                </c:pt>
                <c:pt idx="43">
                  <c:v>36861</c:v>
                </c:pt>
                <c:pt idx="44">
                  <c:v>36951</c:v>
                </c:pt>
                <c:pt idx="45">
                  <c:v>37043</c:v>
                </c:pt>
                <c:pt idx="46">
                  <c:v>37135</c:v>
                </c:pt>
                <c:pt idx="47">
                  <c:v>37226</c:v>
                </c:pt>
                <c:pt idx="48">
                  <c:v>37316</c:v>
                </c:pt>
                <c:pt idx="49">
                  <c:v>37408</c:v>
                </c:pt>
                <c:pt idx="50">
                  <c:v>37500</c:v>
                </c:pt>
                <c:pt idx="51">
                  <c:v>37591</c:v>
                </c:pt>
                <c:pt idx="52">
                  <c:v>37681</c:v>
                </c:pt>
                <c:pt idx="53">
                  <c:v>37773</c:v>
                </c:pt>
                <c:pt idx="54">
                  <c:v>37865</c:v>
                </c:pt>
                <c:pt idx="55">
                  <c:v>37956</c:v>
                </c:pt>
                <c:pt idx="56">
                  <c:v>38047</c:v>
                </c:pt>
                <c:pt idx="57">
                  <c:v>38139</c:v>
                </c:pt>
                <c:pt idx="58">
                  <c:v>38231</c:v>
                </c:pt>
                <c:pt idx="59">
                  <c:v>38322</c:v>
                </c:pt>
                <c:pt idx="60">
                  <c:v>38412</c:v>
                </c:pt>
                <c:pt idx="61">
                  <c:v>38504</c:v>
                </c:pt>
                <c:pt idx="62">
                  <c:v>38596</c:v>
                </c:pt>
                <c:pt idx="63">
                  <c:v>38687</c:v>
                </c:pt>
                <c:pt idx="64">
                  <c:v>38777</c:v>
                </c:pt>
                <c:pt idx="65">
                  <c:v>38869</c:v>
                </c:pt>
                <c:pt idx="66">
                  <c:v>38961</c:v>
                </c:pt>
                <c:pt idx="67">
                  <c:v>39052</c:v>
                </c:pt>
                <c:pt idx="68">
                  <c:v>39142</c:v>
                </c:pt>
                <c:pt idx="69">
                  <c:v>39234</c:v>
                </c:pt>
                <c:pt idx="70">
                  <c:v>39326</c:v>
                </c:pt>
                <c:pt idx="71">
                  <c:v>39417</c:v>
                </c:pt>
                <c:pt idx="72">
                  <c:v>39508</c:v>
                </c:pt>
                <c:pt idx="73">
                  <c:v>39600</c:v>
                </c:pt>
                <c:pt idx="74">
                  <c:v>39692</c:v>
                </c:pt>
                <c:pt idx="75">
                  <c:v>39783</c:v>
                </c:pt>
                <c:pt idx="76">
                  <c:v>39873</c:v>
                </c:pt>
                <c:pt idx="77">
                  <c:v>39965</c:v>
                </c:pt>
                <c:pt idx="78">
                  <c:v>40057</c:v>
                </c:pt>
                <c:pt idx="79">
                  <c:v>40148</c:v>
                </c:pt>
                <c:pt idx="80">
                  <c:v>40238</c:v>
                </c:pt>
                <c:pt idx="81">
                  <c:v>40330</c:v>
                </c:pt>
                <c:pt idx="82">
                  <c:v>40422</c:v>
                </c:pt>
                <c:pt idx="83">
                  <c:v>40513</c:v>
                </c:pt>
                <c:pt idx="84">
                  <c:v>40603</c:v>
                </c:pt>
                <c:pt idx="85">
                  <c:v>40695</c:v>
                </c:pt>
                <c:pt idx="86">
                  <c:v>40787</c:v>
                </c:pt>
                <c:pt idx="87">
                  <c:v>40878</c:v>
                </c:pt>
                <c:pt idx="88">
                  <c:v>40969</c:v>
                </c:pt>
                <c:pt idx="89">
                  <c:v>41061</c:v>
                </c:pt>
                <c:pt idx="90">
                  <c:v>41153</c:v>
                </c:pt>
                <c:pt idx="91">
                  <c:v>41244</c:v>
                </c:pt>
                <c:pt idx="92">
                  <c:v>41334</c:v>
                </c:pt>
                <c:pt idx="93">
                  <c:v>41426</c:v>
                </c:pt>
                <c:pt idx="94">
                  <c:v>41518</c:v>
                </c:pt>
                <c:pt idx="95">
                  <c:v>41609</c:v>
                </c:pt>
                <c:pt idx="96">
                  <c:v>41699</c:v>
                </c:pt>
                <c:pt idx="97">
                  <c:v>41791</c:v>
                </c:pt>
                <c:pt idx="98">
                  <c:v>41883</c:v>
                </c:pt>
                <c:pt idx="99">
                  <c:v>41974</c:v>
                </c:pt>
                <c:pt idx="100">
                  <c:v>42064</c:v>
                </c:pt>
                <c:pt idx="101">
                  <c:v>42156</c:v>
                </c:pt>
                <c:pt idx="102">
                  <c:v>42248</c:v>
                </c:pt>
                <c:pt idx="103">
                  <c:v>42339</c:v>
                </c:pt>
                <c:pt idx="104">
                  <c:v>42430</c:v>
                </c:pt>
                <c:pt idx="105">
                  <c:v>42522</c:v>
                </c:pt>
                <c:pt idx="106">
                  <c:v>42614</c:v>
                </c:pt>
                <c:pt idx="107">
                  <c:v>42705</c:v>
                </c:pt>
                <c:pt idx="108">
                  <c:v>42795</c:v>
                </c:pt>
                <c:pt idx="109">
                  <c:v>42887</c:v>
                </c:pt>
                <c:pt idx="110">
                  <c:v>42979</c:v>
                </c:pt>
                <c:pt idx="111">
                  <c:v>43070</c:v>
                </c:pt>
                <c:pt idx="112">
                  <c:v>43160</c:v>
                </c:pt>
                <c:pt idx="113">
                  <c:v>43252</c:v>
                </c:pt>
                <c:pt idx="114">
                  <c:v>43344</c:v>
                </c:pt>
                <c:pt idx="115">
                  <c:v>43435</c:v>
                </c:pt>
                <c:pt idx="116">
                  <c:v>43525</c:v>
                </c:pt>
                <c:pt idx="117">
                  <c:v>43617</c:v>
                </c:pt>
                <c:pt idx="118">
                  <c:v>43709</c:v>
                </c:pt>
                <c:pt idx="119">
                  <c:v>43800</c:v>
                </c:pt>
                <c:pt idx="120">
                  <c:v>43891</c:v>
                </c:pt>
                <c:pt idx="121">
                  <c:v>43983</c:v>
                </c:pt>
                <c:pt idx="122">
                  <c:v>44075</c:v>
                </c:pt>
                <c:pt idx="123">
                  <c:v>44166</c:v>
                </c:pt>
                <c:pt idx="124">
                  <c:v>44256</c:v>
                </c:pt>
                <c:pt idx="125">
                  <c:v>44348</c:v>
                </c:pt>
                <c:pt idx="126">
                  <c:v>44440</c:v>
                </c:pt>
                <c:pt idx="127">
                  <c:v>44531</c:v>
                </c:pt>
                <c:pt idx="128">
                  <c:v>44621</c:v>
                </c:pt>
                <c:pt idx="129">
                  <c:v>44713</c:v>
                </c:pt>
                <c:pt idx="130">
                  <c:v>44805</c:v>
                </c:pt>
                <c:pt idx="131">
                  <c:v>44896</c:v>
                </c:pt>
                <c:pt idx="132">
                  <c:v>44986</c:v>
                </c:pt>
                <c:pt idx="133">
                  <c:v>45078</c:v>
                </c:pt>
                <c:pt idx="134">
                  <c:v>45170</c:v>
                </c:pt>
                <c:pt idx="135">
                  <c:v>45261</c:v>
                </c:pt>
                <c:pt idx="136">
                  <c:v>45352</c:v>
                </c:pt>
                <c:pt idx="137">
                  <c:v>45444</c:v>
                </c:pt>
                <c:pt idx="138">
                  <c:v>45536</c:v>
                </c:pt>
              </c:numCache>
            </c:numRef>
          </c:cat>
          <c:val>
            <c:numRef>
              <c:f>Sheet1!$C$2:$C$140</c:f>
              <c:numCache>
                <c:formatCode>#,##0</c:formatCode>
                <c:ptCount val="139"/>
                <c:pt idx="0">
                  <c:v>12496.47</c:v>
                </c:pt>
                <c:pt idx="1">
                  <c:v>8769.9650000000001</c:v>
                </c:pt>
                <c:pt idx="2">
                  <c:v>16198.83</c:v>
                </c:pt>
                <c:pt idx="3">
                  <c:v>11872.27</c:v>
                </c:pt>
                <c:pt idx="4">
                  <c:v>8223.5499999999993</c:v>
                </c:pt>
                <c:pt idx="5">
                  <c:v>10483.81</c:v>
                </c:pt>
                <c:pt idx="6">
                  <c:v>6208.3220000000001</c:v>
                </c:pt>
                <c:pt idx="7">
                  <c:v>7314.1329999999998</c:v>
                </c:pt>
                <c:pt idx="8">
                  <c:v>12616.9</c:v>
                </c:pt>
                <c:pt idx="9">
                  <c:v>7358.835</c:v>
                </c:pt>
                <c:pt idx="10">
                  <c:v>6777.6109999999999</c:v>
                </c:pt>
                <c:pt idx="11">
                  <c:v>13982.37</c:v>
                </c:pt>
                <c:pt idx="12">
                  <c:v>13705.72</c:v>
                </c:pt>
                <c:pt idx="13">
                  <c:v>10558.9</c:v>
                </c:pt>
                <c:pt idx="14">
                  <c:v>15698.88</c:v>
                </c:pt>
                <c:pt idx="15">
                  <c:v>11880.08</c:v>
                </c:pt>
                <c:pt idx="16">
                  <c:v>9655.8529999999992</c:v>
                </c:pt>
                <c:pt idx="17">
                  <c:v>9446.2360000000008</c:v>
                </c:pt>
                <c:pt idx="18">
                  <c:v>12937.13</c:v>
                </c:pt>
                <c:pt idx="19">
                  <c:v>8478.3179999999993</c:v>
                </c:pt>
                <c:pt idx="20">
                  <c:v>11010.07</c:v>
                </c:pt>
                <c:pt idx="21">
                  <c:v>9926.9740000000002</c:v>
                </c:pt>
                <c:pt idx="22">
                  <c:v>8000.6670000000004</c:v>
                </c:pt>
                <c:pt idx="23">
                  <c:v>11781.52</c:v>
                </c:pt>
                <c:pt idx="24">
                  <c:v>10780.95</c:v>
                </c:pt>
                <c:pt idx="25">
                  <c:v>11799.2</c:v>
                </c:pt>
                <c:pt idx="26">
                  <c:v>9862.2459999999992</c:v>
                </c:pt>
                <c:pt idx="27">
                  <c:v>8467.3970000000008</c:v>
                </c:pt>
                <c:pt idx="28">
                  <c:v>8311.3050000000003</c:v>
                </c:pt>
                <c:pt idx="29">
                  <c:v>11003.56</c:v>
                </c:pt>
                <c:pt idx="30">
                  <c:v>8718.8449999999993</c:v>
                </c:pt>
                <c:pt idx="31">
                  <c:v>6869.1059999999998</c:v>
                </c:pt>
                <c:pt idx="32">
                  <c:v>13808.13</c:v>
                </c:pt>
                <c:pt idx="33">
                  <c:v>9724.482</c:v>
                </c:pt>
                <c:pt idx="34">
                  <c:v>14250.31</c:v>
                </c:pt>
                <c:pt idx="35">
                  <c:v>9511.1049999999996</c:v>
                </c:pt>
                <c:pt idx="36">
                  <c:v>11074.92</c:v>
                </c:pt>
                <c:pt idx="37">
                  <c:v>13018.25</c:v>
                </c:pt>
                <c:pt idx="38">
                  <c:v>5777.7690000000002</c:v>
                </c:pt>
                <c:pt idx="39">
                  <c:v>7862.549</c:v>
                </c:pt>
                <c:pt idx="40">
                  <c:v>5832.3329999999996</c:v>
                </c:pt>
                <c:pt idx="41">
                  <c:v>5569.9409999999998</c:v>
                </c:pt>
                <c:pt idx="42">
                  <c:v>13816.67</c:v>
                </c:pt>
                <c:pt idx="43">
                  <c:v>11881.05</c:v>
                </c:pt>
                <c:pt idx="44">
                  <c:v>22324.51</c:v>
                </c:pt>
                <c:pt idx="45">
                  <c:v>13179.21</c:v>
                </c:pt>
                <c:pt idx="46">
                  <c:v>25155.95</c:v>
                </c:pt>
                <c:pt idx="47">
                  <c:v>23448.18</c:v>
                </c:pt>
                <c:pt idx="48">
                  <c:v>22597.360000000001</c:v>
                </c:pt>
                <c:pt idx="49">
                  <c:v>17938.45</c:v>
                </c:pt>
                <c:pt idx="50">
                  <c:v>14136.45</c:v>
                </c:pt>
                <c:pt idx="51">
                  <c:v>27832.880000000001</c:v>
                </c:pt>
                <c:pt idx="52">
                  <c:v>25718.62</c:v>
                </c:pt>
                <c:pt idx="53">
                  <c:v>34454.82</c:v>
                </c:pt>
                <c:pt idx="54">
                  <c:v>23886.34</c:v>
                </c:pt>
                <c:pt idx="55">
                  <c:v>12058.21</c:v>
                </c:pt>
                <c:pt idx="56">
                  <c:v>16122.31</c:v>
                </c:pt>
                <c:pt idx="57">
                  <c:v>9975.3389999999999</c:v>
                </c:pt>
                <c:pt idx="58">
                  <c:v>14397.81</c:v>
                </c:pt>
                <c:pt idx="59">
                  <c:v>13202.73</c:v>
                </c:pt>
                <c:pt idx="60">
                  <c:v>11537.9</c:v>
                </c:pt>
                <c:pt idx="61">
                  <c:v>11866.98</c:v>
                </c:pt>
                <c:pt idx="62">
                  <c:v>20193.73</c:v>
                </c:pt>
                <c:pt idx="63">
                  <c:v>12165.63</c:v>
                </c:pt>
                <c:pt idx="64">
                  <c:v>11552.83</c:v>
                </c:pt>
                <c:pt idx="65">
                  <c:v>8235.1579999999994</c:v>
                </c:pt>
                <c:pt idx="66">
                  <c:v>11854.69</c:v>
                </c:pt>
                <c:pt idx="67">
                  <c:v>9051.4310000000005</c:v>
                </c:pt>
                <c:pt idx="68">
                  <c:v>13357.51</c:v>
                </c:pt>
                <c:pt idx="69">
                  <c:v>18459.61</c:v>
                </c:pt>
                <c:pt idx="70">
                  <c:v>21867.71</c:v>
                </c:pt>
                <c:pt idx="71">
                  <c:v>13843.68</c:v>
                </c:pt>
                <c:pt idx="72">
                  <c:v>13176.87</c:v>
                </c:pt>
                <c:pt idx="73">
                  <c:v>18019.05</c:v>
                </c:pt>
                <c:pt idx="74">
                  <c:v>14048.15</c:v>
                </c:pt>
                <c:pt idx="75">
                  <c:v>13245.42</c:v>
                </c:pt>
                <c:pt idx="76">
                  <c:v>21794.11</c:v>
                </c:pt>
                <c:pt idx="77">
                  <c:v>18972.07</c:v>
                </c:pt>
                <c:pt idx="78">
                  <c:v>14507.25</c:v>
                </c:pt>
                <c:pt idx="79">
                  <c:v>18951.79</c:v>
                </c:pt>
                <c:pt idx="80">
                  <c:v>19711.91</c:v>
                </c:pt>
                <c:pt idx="81">
                  <c:v>21449.03</c:v>
                </c:pt>
                <c:pt idx="82">
                  <c:v>19653.439999999999</c:v>
                </c:pt>
                <c:pt idx="83">
                  <c:v>14901.64</c:v>
                </c:pt>
                <c:pt idx="84">
                  <c:v>13397.83</c:v>
                </c:pt>
                <c:pt idx="85">
                  <c:v>14121</c:v>
                </c:pt>
                <c:pt idx="86">
                  <c:v>20227.560000000001</c:v>
                </c:pt>
                <c:pt idx="87">
                  <c:v>19436.98</c:v>
                </c:pt>
                <c:pt idx="88">
                  <c:v>18629.88</c:v>
                </c:pt>
                <c:pt idx="89">
                  <c:v>36827.879999999997</c:v>
                </c:pt>
                <c:pt idx="90">
                  <c:v>25945.24</c:v>
                </c:pt>
                <c:pt idx="91">
                  <c:v>38752.269999999997</c:v>
                </c:pt>
                <c:pt idx="92">
                  <c:v>31598.92</c:v>
                </c:pt>
                <c:pt idx="93">
                  <c:v>14113.9</c:v>
                </c:pt>
                <c:pt idx="94">
                  <c:v>15802.53</c:v>
                </c:pt>
                <c:pt idx="95">
                  <c:v>18492.009999999998</c:v>
                </c:pt>
                <c:pt idx="96">
                  <c:v>19536.86</c:v>
                </c:pt>
                <c:pt idx="97">
                  <c:v>20086.099999999999</c:v>
                </c:pt>
                <c:pt idx="98">
                  <c:v>14211.19</c:v>
                </c:pt>
                <c:pt idx="99">
                  <c:v>17252.02</c:v>
                </c:pt>
                <c:pt idx="100">
                  <c:v>29838.2</c:v>
                </c:pt>
                <c:pt idx="101">
                  <c:v>25360.74</c:v>
                </c:pt>
                <c:pt idx="102">
                  <c:v>21280.47</c:v>
                </c:pt>
                <c:pt idx="103">
                  <c:v>18517.900000000001</c:v>
                </c:pt>
                <c:pt idx="104">
                  <c:v>22826.080000000002</c:v>
                </c:pt>
                <c:pt idx="105">
                  <c:v>18513.21</c:v>
                </c:pt>
                <c:pt idx="106">
                  <c:v>30182.29</c:v>
                </c:pt>
                <c:pt idx="107">
                  <c:v>32031.3</c:v>
                </c:pt>
                <c:pt idx="108">
                  <c:v>29910.11</c:v>
                </c:pt>
                <c:pt idx="109">
                  <c:v>16514.349999999999</c:v>
                </c:pt>
                <c:pt idx="110">
                  <c:v>16325.61</c:v>
                </c:pt>
                <c:pt idx="111">
                  <c:v>28396.560000000001</c:v>
                </c:pt>
                <c:pt idx="112">
                  <c:v>13622.16</c:v>
                </c:pt>
                <c:pt idx="113">
                  <c:v>25653.23</c:v>
                </c:pt>
                <c:pt idx="114">
                  <c:v>28710.76</c:v>
                </c:pt>
                <c:pt idx="115">
                  <c:v>26443.05</c:v>
                </c:pt>
                <c:pt idx="116">
                  <c:v>36588.019999999997</c:v>
                </c:pt>
                <c:pt idx="117">
                  <c:v>40489.040000000001</c:v>
                </c:pt>
                <c:pt idx="118">
                  <c:v>32800.980000000003</c:v>
                </c:pt>
                <c:pt idx="119">
                  <c:v>52716.26</c:v>
                </c:pt>
                <c:pt idx="120">
                  <c:v>55684.71</c:v>
                </c:pt>
                <c:pt idx="121">
                  <c:v>28914.37</c:v>
                </c:pt>
                <c:pt idx="122">
                  <c:v>27497.73</c:v>
                </c:pt>
                <c:pt idx="123">
                  <c:v>22319.62</c:v>
                </c:pt>
                <c:pt idx="124">
                  <c:v>11888.73</c:v>
                </c:pt>
                <c:pt idx="125">
                  <c:v>18072.810000000001</c:v>
                </c:pt>
                <c:pt idx="126">
                  <c:v>21508.560000000001</c:v>
                </c:pt>
                <c:pt idx="127">
                  <c:v>19802.650000000001</c:v>
                </c:pt>
                <c:pt idx="128">
                  <c:v>26455.02</c:v>
                </c:pt>
                <c:pt idx="129">
                  <c:v>29343.64</c:v>
                </c:pt>
                <c:pt idx="130">
                  <c:v>24504.76</c:v>
                </c:pt>
                <c:pt idx="131">
                  <c:v>26500.43</c:v>
                </c:pt>
                <c:pt idx="132">
                  <c:v>26400.05</c:v>
                </c:pt>
                <c:pt idx="133">
                  <c:v>30702.400000000001</c:v>
                </c:pt>
                <c:pt idx="134">
                  <c:v>17905.28</c:v>
                </c:pt>
                <c:pt idx="135">
                  <c:v>16655.52</c:v>
                </c:pt>
                <c:pt idx="136">
                  <c:v>16042.91</c:v>
                </c:pt>
                <c:pt idx="137">
                  <c:v>15096.69</c:v>
                </c:pt>
                <c:pt idx="138">
                  <c:v>19263.25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598-4C6D-93C0-8C58DCF0A19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UK</c:v>
                </c:pt>
              </c:strCache>
            </c:strRef>
          </c:tx>
          <c:spPr>
            <a:ln w="38100">
              <a:solidFill>
                <a:srgbClr val="C00000"/>
              </a:solidFill>
            </a:ln>
          </c:spPr>
          <c:marker>
            <c:symbol val="none"/>
          </c:marker>
          <c:cat>
            <c:numRef>
              <c:f>Sheet1!$A$2:$A$140</c:f>
              <c:numCache>
                <c:formatCode>mmm\-yy</c:formatCode>
                <c:ptCount val="139"/>
                <c:pt idx="0">
                  <c:v>32933</c:v>
                </c:pt>
                <c:pt idx="1">
                  <c:v>33025</c:v>
                </c:pt>
                <c:pt idx="2">
                  <c:v>33117</c:v>
                </c:pt>
                <c:pt idx="3">
                  <c:v>33208</c:v>
                </c:pt>
                <c:pt idx="4">
                  <c:v>33298</c:v>
                </c:pt>
                <c:pt idx="5">
                  <c:v>33390</c:v>
                </c:pt>
                <c:pt idx="6">
                  <c:v>33482</c:v>
                </c:pt>
                <c:pt idx="7">
                  <c:v>33573</c:v>
                </c:pt>
                <c:pt idx="8">
                  <c:v>33664</c:v>
                </c:pt>
                <c:pt idx="9">
                  <c:v>33756</c:v>
                </c:pt>
                <c:pt idx="10">
                  <c:v>33848</c:v>
                </c:pt>
                <c:pt idx="11">
                  <c:v>33939</c:v>
                </c:pt>
                <c:pt idx="12">
                  <c:v>34029</c:v>
                </c:pt>
                <c:pt idx="13">
                  <c:v>34121</c:v>
                </c:pt>
                <c:pt idx="14">
                  <c:v>34213</c:v>
                </c:pt>
                <c:pt idx="15">
                  <c:v>34304</c:v>
                </c:pt>
                <c:pt idx="16">
                  <c:v>34394</c:v>
                </c:pt>
                <c:pt idx="17">
                  <c:v>34486</c:v>
                </c:pt>
                <c:pt idx="18">
                  <c:v>34578</c:v>
                </c:pt>
                <c:pt idx="19">
                  <c:v>34669</c:v>
                </c:pt>
                <c:pt idx="20">
                  <c:v>34759</c:v>
                </c:pt>
                <c:pt idx="21">
                  <c:v>34851</c:v>
                </c:pt>
                <c:pt idx="22">
                  <c:v>34943</c:v>
                </c:pt>
                <c:pt idx="23">
                  <c:v>35034</c:v>
                </c:pt>
                <c:pt idx="24">
                  <c:v>35125</c:v>
                </c:pt>
                <c:pt idx="25">
                  <c:v>35217</c:v>
                </c:pt>
                <c:pt idx="26">
                  <c:v>35309</c:v>
                </c:pt>
                <c:pt idx="27">
                  <c:v>35400</c:v>
                </c:pt>
                <c:pt idx="28">
                  <c:v>35490</c:v>
                </c:pt>
                <c:pt idx="29">
                  <c:v>35582</c:v>
                </c:pt>
                <c:pt idx="30">
                  <c:v>35674</c:v>
                </c:pt>
                <c:pt idx="31">
                  <c:v>35765</c:v>
                </c:pt>
                <c:pt idx="32">
                  <c:v>35855</c:v>
                </c:pt>
                <c:pt idx="33">
                  <c:v>35947</c:v>
                </c:pt>
                <c:pt idx="34">
                  <c:v>36039</c:v>
                </c:pt>
                <c:pt idx="35">
                  <c:v>36130</c:v>
                </c:pt>
                <c:pt idx="36">
                  <c:v>36220</c:v>
                </c:pt>
                <c:pt idx="37">
                  <c:v>36312</c:v>
                </c:pt>
                <c:pt idx="38">
                  <c:v>36404</c:v>
                </c:pt>
                <c:pt idx="39">
                  <c:v>36495</c:v>
                </c:pt>
                <c:pt idx="40">
                  <c:v>36586</c:v>
                </c:pt>
                <c:pt idx="41">
                  <c:v>36678</c:v>
                </c:pt>
                <c:pt idx="42">
                  <c:v>36770</c:v>
                </c:pt>
                <c:pt idx="43">
                  <c:v>36861</c:v>
                </c:pt>
                <c:pt idx="44">
                  <c:v>36951</c:v>
                </c:pt>
                <c:pt idx="45">
                  <c:v>37043</c:v>
                </c:pt>
                <c:pt idx="46">
                  <c:v>37135</c:v>
                </c:pt>
                <c:pt idx="47">
                  <c:v>37226</c:v>
                </c:pt>
                <c:pt idx="48">
                  <c:v>37316</c:v>
                </c:pt>
                <c:pt idx="49">
                  <c:v>37408</c:v>
                </c:pt>
                <c:pt idx="50">
                  <c:v>37500</c:v>
                </c:pt>
                <c:pt idx="51">
                  <c:v>37591</c:v>
                </c:pt>
                <c:pt idx="52">
                  <c:v>37681</c:v>
                </c:pt>
                <c:pt idx="53">
                  <c:v>37773</c:v>
                </c:pt>
                <c:pt idx="54">
                  <c:v>37865</c:v>
                </c:pt>
                <c:pt idx="55">
                  <c:v>37956</c:v>
                </c:pt>
                <c:pt idx="56">
                  <c:v>38047</c:v>
                </c:pt>
                <c:pt idx="57">
                  <c:v>38139</c:v>
                </c:pt>
                <c:pt idx="58">
                  <c:v>38231</c:v>
                </c:pt>
                <c:pt idx="59">
                  <c:v>38322</c:v>
                </c:pt>
                <c:pt idx="60">
                  <c:v>38412</c:v>
                </c:pt>
                <c:pt idx="61">
                  <c:v>38504</c:v>
                </c:pt>
                <c:pt idx="62">
                  <c:v>38596</c:v>
                </c:pt>
                <c:pt idx="63">
                  <c:v>38687</c:v>
                </c:pt>
                <c:pt idx="64">
                  <c:v>38777</c:v>
                </c:pt>
                <c:pt idx="65">
                  <c:v>38869</c:v>
                </c:pt>
                <c:pt idx="66">
                  <c:v>38961</c:v>
                </c:pt>
                <c:pt idx="67">
                  <c:v>39052</c:v>
                </c:pt>
                <c:pt idx="68">
                  <c:v>39142</c:v>
                </c:pt>
                <c:pt idx="69">
                  <c:v>39234</c:v>
                </c:pt>
                <c:pt idx="70">
                  <c:v>39326</c:v>
                </c:pt>
                <c:pt idx="71">
                  <c:v>39417</c:v>
                </c:pt>
                <c:pt idx="72">
                  <c:v>39508</c:v>
                </c:pt>
                <c:pt idx="73">
                  <c:v>39600</c:v>
                </c:pt>
                <c:pt idx="74">
                  <c:v>39692</c:v>
                </c:pt>
                <c:pt idx="75">
                  <c:v>39783</c:v>
                </c:pt>
                <c:pt idx="76">
                  <c:v>39873</c:v>
                </c:pt>
                <c:pt idx="77">
                  <c:v>39965</c:v>
                </c:pt>
                <c:pt idx="78">
                  <c:v>40057</c:v>
                </c:pt>
                <c:pt idx="79">
                  <c:v>40148</c:v>
                </c:pt>
                <c:pt idx="80">
                  <c:v>40238</c:v>
                </c:pt>
                <c:pt idx="81">
                  <c:v>40330</c:v>
                </c:pt>
                <c:pt idx="82">
                  <c:v>40422</c:v>
                </c:pt>
                <c:pt idx="83">
                  <c:v>40513</c:v>
                </c:pt>
                <c:pt idx="84">
                  <c:v>40603</c:v>
                </c:pt>
                <c:pt idx="85">
                  <c:v>40695</c:v>
                </c:pt>
                <c:pt idx="86">
                  <c:v>40787</c:v>
                </c:pt>
                <c:pt idx="87">
                  <c:v>40878</c:v>
                </c:pt>
                <c:pt idx="88">
                  <c:v>40969</c:v>
                </c:pt>
                <c:pt idx="89">
                  <c:v>41061</c:v>
                </c:pt>
                <c:pt idx="90">
                  <c:v>41153</c:v>
                </c:pt>
                <c:pt idx="91">
                  <c:v>41244</c:v>
                </c:pt>
                <c:pt idx="92">
                  <c:v>41334</c:v>
                </c:pt>
                <c:pt idx="93">
                  <c:v>41426</c:v>
                </c:pt>
                <c:pt idx="94">
                  <c:v>41518</c:v>
                </c:pt>
                <c:pt idx="95">
                  <c:v>41609</c:v>
                </c:pt>
                <c:pt idx="96">
                  <c:v>41699</c:v>
                </c:pt>
                <c:pt idx="97">
                  <c:v>41791</c:v>
                </c:pt>
                <c:pt idx="98">
                  <c:v>41883</c:v>
                </c:pt>
                <c:pt idx="99">
                  <c:v>41974</c:v>
                </c:pt>
                <c:pt idx="100">
                  <c:v>42064</c:v>
                </c:pt>
                <c:pt idx="101">
                  <c:v>42156</c:v>
                </c:pt>
                <c:pt idx="102">
                  <c:v>42248</c:v>
                </c:pt>
                <c:pt idx="103">
                  <c:v>42339</c:v>
                </c:pt>
                <c:pt idx="104">
                  <c:v>42430</c:v>
                </c:pt>
                <c:pt idx="105">
                  <c:v>42522</c:v>
                </c:pt>
                <c:pt idx="106">
                  <c:v>42614</c:v>
                </c:pt>
                <c:pt idx="107">
                  <c:v>42705</c:v>
                </c:pt>
                <c:pt idx="108">
                  <c:v>42795</c:v>
                </c:pt>
                <c:pt idx="109">
                  <c:v>42887</c:v>
                </c:pt>
                <c:pt idx="110">
                  <c:v>42979</c:v>
                </c:pt>
                <c:pt idx="111">
                  <c:v>43070</c:v>
                </c:pt>
                <c:pt idx="112">
                  <c:v>43160</c:v>
                </c:pt>
                <c:pt idx="113">
                  <c:v>43252</c:v>
                </c:pt>
                <c:pt idx="114">
                  <c:v>43344</c:v>
                </c:pt>
                <c:pt idx="115">
                  <c:v>43435</c:v>
                </c:pt>
                <c:pt idx="116">
                  <c:v>43525</c:v>
                </c:pt>
                <c:pt idx="117">
                  <c:v>43617</c:v>
                </c:pt>
                <c:pt idx="118">
                  <c:v>43709</c:v>
                </c:pt>
                <c:pt idx="119">
                  <c:v>43800</c:v>
                </c:pt>
                <c:pt idx="120">
                  <c:v>43891</c:v>
                </c:pt>
                <c:pt idx="121">
                  <c:v>43983</c:v>
                </c:pt>
                <c:pt idx="122">
                  <c:v>44075</c:v>
                </c:pt>
                <c:pt idx="123">
                  <c:v>44166</c:v>
                </c:pt>
                <c:pt idx="124">
                  <c:v>44256</c:v>
                </c:pt>
                <c:pt idx="125">
                  <c:v>44348</c:v>
                </c:pt>
                <c:pt idx="126">
                  <c:v>44440</c:v>
                </c:pt>
                <c:pt idx="127">
                  <c:v>44531</c:v>
                </c:pt>
                <c:pt idx="128">
                  <c:v>44621</c:v>
                </c:pt>
                <c:pt idx="129">
                  <c:v>44713</c:v>
                </c:pt>
                <c:pt idx="130">
                  <c:v>44805</c:v>
                </c:pt>
                <c:pt idx="131">
                  <c:v>44896</c:v>
                </c:pt>
                <c:pt idx="132">
                  <c:v>44986</c:v>
                </c:pt>
                <c:pt idx="133">
                  <c:v>45078</c:v>
                </c:pt>
                <c:pt idx="134">
                  <c:v>45170</c:v>
                </c:pt>
                <c:pt idx="135">
                  <c:v>45261</c:v>
                </c:pt>
                <c:pt idx="136">
                  <c:v>45352</c:v>
                </c:pt>
                <c:pt idx="137">
                  <c:v>45444</c:v>
                </c:pt>
                <c:pt idx="138">
                  <c:v>45536</c:v>
                </c:pt>
              </c:numCache>
            </c:numRef>
          </c:cat>
          <c:val>
            <c:numRef>
              <c:f>Sheet1!$D$2:$D$140</c:f>
              <c:numCache>
                <c:formatCode>General</c:formatCode>
                <c:ptCount val="139"/>
                <c:pt idx="0">
                  <c:v>8878.08</c:v>
                </c:pt>
                <c:pt idx="1">
                  <c:v>5858.68</c:v>
                </c:pt>
                <c:pt idx="2">
                  <c:v>11947.869999999999</c:v>
                </c:pt>
                <c:pt idx="3">
                  <c:v>13369.919999999998</c:v>
                </c:pt>
                <c:pt idx="4">
                  <c:v>8395.2899999999991</c:v>
                </c:pt>
                <c:pt idx="5">
                  <c:v>8646.14</c:v>
                </c:pt>
                <c:pt idx="6">
                  <c:v>4462.87</c:v>
                </c:pt>
                <c:pt idx="7">
                  <c:v>4833.34</c:v>
                </c:pt>
                <c:pt idx="8">
                  <c:v>2711.04</c:v>
                </c:pt>
                <c:pt idx="9">
                  <c:v>4745.01</c:v>
                </c:pt>
                <c:pt idx="10">
                  <c:v>3000.96</c:v>
                </c:pt>
                <c:pt idx="11">
                  <c:v>1954.35</c:v>
                </c:pt>
                <c:pt idx="12">
                  <c:v>1526.84</c:v>
                </c:pt>
                <c:pt idx="13">
                  <c:v>611.9</c:v>
                </c:pt>
                <c:pt idx="14">
                  <c:v>3532.28</c:v>
                </c:pt>
                <c:pt idx="15">
                  <c:v>3593.69</c:v>
                </c:pt>
                <c:pt idx="16">
                  <c:v>1515.6</c:v>
                </c:pt>
                <c:pt idx="17">
                  <c:v>317.7</c:v>
                </c:pt>
                <c:pt idx="18">
                  <c:v>947.15000000000009</c:v>
                </c:pt>
                <c:pt idx="19">
                  <c:v>1324.8899999999999</c:v>
                </c:pt>
                <c:pt idx="20">
                  <c:v>583.52</c:v>
                </c:pt>
                <c:pt idx="21">
                  <c:v>141.89000000000001</c:v>
                </c:pt>
                <c:pt idx="22">
                  <c:v>1045.42</c:v>
                </c:pt>
                <c:pt idx="23">
                  <c:v>1495.14</c:v>
                </c:pt>
                <c:pt idx="24">
                  <c:v>2831.53</c:v>
                </c:pt>
                <c:pt idx="25">
                  <c:v>4331.4900000000007</c:v>
                </c:pt>
                <c:pt idx="26">
                  <c:v>3060.19</c:v>
                </c:pt>
                <c:pt idx="27">
                  <c:v>3660.73</c:v>
                </c:pt>
                <c:pt idx="28">
                  <c:v>4680.9400000000005</c:v>
                </c:pt>
                <c:pt idx="29">
                  <c:v>4062.47</c:v>
                </c:pt>
                <c:pt idx="30">
                  <c:v>4784.5199999999995</c:v>
                </c:pt>
                <c:pt idx="31">
                  <c:v>8732.1200000000008</c:v>
                </c:pt>
                <c:pt idx="32">
                  <c:v>7393.9699999999993</c:v>
                </c:pt>
                <c:pt idx="33">
                  <c:v>7695.7300000000005</c:v>
                </c:pt>
                <c:pt idx="34">
                  <c:v>4121.8</c:v>
                </c:pt>
                <c:pt idx="35">
                  <c:v>4954.7700000000004</c:v>
                </c:pt>
                <c:pt idx="36">
                  <c:v>6484.42</c:v>
                </c:pt>
                <c:pt idx="37">
                  <c:v>6583.82</c:v>
                </c:pt>
                <c:pt idx="38">
                  <c:v>2617.81</c:v>
                </c:pt>
                <c:pt idx="39">
                  <c:v>3251.38</c:v>
                </c:pt>
                <c:pt idx="40">
                  <c:v>2703.09</c:v>
                </c:pt>
                <c:pt idx="41">
                  <c:v>1132.46</c:v>
                </c:pt>
                <c:pt idx="42">
                  <c:v>3068.11</c:v>
                </c:pt>
                <c:pt idx="43">
                  <c:v>2893.16</c:v>
                </c:pt>
                <c:pt idx="44">
                  <c:v>6782.0000000000009</c:v>
                </c:pt>
                <c:pt idx="45">
                  <c:v>6912.19</c:v>
                </c:pt>
                <c:pt idx="46">
                  <c:v>2868.87</c:v>
                </c:pt>
                <c:pt idx="47">
                  <c:v>3104.66</c:v>
                </c:pt>
                <c:pt idx="48">
                  <c:v>3638.88</c:v>
                </c:pt>
                <c:pt idx="49">
                  <c:v>1614.62</c:v>
                </c:pt>
                <c:pt idx="50">
                  <c:v>3530.08</c:v>
                </c:pt>
                <c:pt idx="51">
                  <c:v>1564.2099999999998</c:v>
                </c:pt>
                <c:pt idx="52">
                  <c:v>1733.7499999999998</c:v>
                </c:pt>
                <c:pt idx="53">
                  <c:v>5576.35</c:v>
                </c:pt>
                <c:pt idx="54">
                  <c:v>11586.77</c:v>
                </c:pt>
                <c:pt idx="55">
                  <c:v>7825.4599999999991</c:v>
                </c:pt>
                <c:pt idx="56">
                  <c:v>6577.84</c:v>
                </c:pt>
                <c:pt idx="57">
                  <c:v>6011.26</c:v>
                </c:pt>
                <c:pt idx="58">
                  <c:v>5227.1099999999997</c:v>
                </c:pt>
                <c:pt idx="59">
                  <c:v>4460.83</c:v>
                </c:pt>
                <c:pt idx="60">
                  <c:v>4257.83</c:v>
                </c:pt>
                <c:pt idx="61">
                  <c:v>9004.84</c:v>
                </c:pt>
                <c:pt idx="62">
                  <c:v>6618.7999999999993</c:v>
                </c:pt>
                <c:pt idx="63">
                  <c:v>3688.96</c:v>
                </c:pt>
                <c:pt idx="64">
                  <c:v>5389.74</c:v>
                </c:pt>
                <c:pt idx="65">
                  <c:v>4842</c:v>
                </c:pt>
                <c:pt idx="66">
                  <c:v>5806.09</c:v>
                </c:pt>
                <c:pt idx="67">
                  <c:v>3572.19</c:v>
                </c:pt>
                <c:pt idx="68">
                  <c:v>3679.56</c:v>
                </c:pt>
                <c:pt idx="69">
                  <c:v>5227.08</c:v>
                </c:pt>
                <c:pt idx="70">
                  <c:v>6222.6900000000005</c:v>
                </c:pt>
                <c:pt idx="71">
                  <c:v>8804.94</c:v>
                </c:pt>
                <c:pt idx="72">
                  <c:v>7964.8099999999995</c:v>
                </c:pt>
                <c:pt idx="73">
                  <c:v>7352.59</c:v>
                </c:pt>
                <c:pt idx="74">
                  <c:v>2808.05</c:v>
                </c:pt>
                <c:pt idx="75">
                  <c:v>6492.18</c:v>
                </c:pt>
                <c:pt idx="76">
                  <c:v>20628.560000000001</c:v>
                </c:pt>
                <c:pt idx="77">
                  <c:v>18993.5</c:v>
                </c:pt>
                <c:pt idx="78">
                  <c:v>11016.539999999999</c:v>
                </c:pt>
                <c:pt idx="79">
                  <c:v>9267.59</c:v>
                </c:pt>
                <c:pt idx="80">
                  <c:v>13433.339999999998</c:v>
                </c:pt>
                <c:pt idx="81">
                  <c:v>12628.46</c:v>
                </c:pt>
                <c:pt idx="82">
                  <c:v>10016.959999999999</c:v>
                </c:pt>
                <c:pt idx="83">
                  <c:v>11689.52</c:v>
                </c:pt>
                <c:pt idx="84">
                  <c:v>11098.15</c:v>
                </c:pt>
                <c:pt idx="85">
                  <c:v>15840.82</c:v>
                </c:pt>
                <c:pt idx="86">
                  <c:v>12634.85</c:v>
                </c:pt>
                <c:pt idx="87">
                  <c:v>8106.2400000000007</c:v>
                </c:pt>
                <c:pt idx="88">
                  <c:v>7218.670000000001</c:v>
                </c:pt>
                <c:pt idx="89">
                  <c:v>12558.250000000002</c:v>
                </c:pt>
                <c:pt idx="90">
                  <c:v>14773.449999999999</c:v>
                </c:pt>
                <c:pt idx="91">
                  <c:v>15120.85</c:v>
                </c:pt>
                <c:pt idx="92">
                  <c:v>14037.7</c:v>
                </c:pt>
                <c:pt idx="93">
                  <c:v>12492.03</c:v>
                </c:pt>
                <c:pt idx="94">
                  <c:v>8312.6</c:v>
                </c:pt>
                <c:pt idx="95">
                  <c:v>8670.51</c:v>
                </c:pt>
                <c:pt idx="96">
                  <c:v>5953.86</c:v>
                </c:pt>
                <c:pt idx="97">
                  <c:v>9399.23</c:v>
                </c:pt>
                <c:pt idx="98">
                  <c:v>11291.76</c:v>
                </c:pt>
                <c:pt idx="99">
                  <c:v>6917.0800000000008</c:v>
                </c:pt>
                <c:pt idx="100">
                  <c:v>22137.55</c:v>
                </c:pt>
                <c:pt idx="101">
                  <c:v>16744.690000000002</c:v>
                </c:pt>
                <c:pt idx="102">
                  <c:v>10933.17</c:v>
                </c:pt>
                <c:pt idx="103">
                  <c:v>10708.3</c:v>
                </c:pt>
                <c:pt idx="104">
                  <c:v>15186.259999999998</c:v>
                </c:pt>
                <c:pt idx="105">
                  <c:v>29859.229999999996</c:v>
                </c:pt>
                <c:pt idx="106">
                  <c:v>40698.28</c:v>
                </c:pt>
                <c:pt idx="107">
                  <c:v>35077.799999999996</c:v>
                </c:pt>
                <c:pt idx="108">
                  <c:v>23701.11</c:v>
                </c:pt>
                <c:pt idx="109">
                  <c:v>17066.55</c:v>
                </c:pt>
                <c:pt idx="110">
                  <c:v>15552.840000000002</c:v>
                </c:pt>
                <c:pt idx="111">
                  <c:v>15485.060000000001</c:v>
                </c:pt>
                <c:pt idx="112">
                  <c:v>15697.849999999999</c:v>
                </c:pt>
                <c:pt idx="113">
                  <c:v>14992.810000000001</c:v>
                </c:pt>
                <c:pt idx="114">
                  <c:v>19935.38</c:v>
                </c:pt>
                <c:pt idx="115">
                  <c:v>24940.75</c:v>
                </c:pt>
                <c:pt idx="116">
                  <c:v>33084.590000000004</c:v>
                </c:pt>
                <c:pt idx="117">
                  <c:v>27608.14</c:v>
                </c:pt>
                <c:pt idx="118">
                  <c:v>33686.629999999997</c:v>
                </c:pt>
                <c:pt idx="119">
                  <c:v>48968.44</c:v>
                </c:pt>
                <c:pt idx="120">
                  <c:v>47093.7</c:v>
                </c:pt>
                <c:pt idx="121">
                  <c:v>33295.479999999996</c:v>
                </c:pt>
                <c:pt idx="122">
                  <c:v>31139.87</c:v>
                </c:pt>
                <c:pt idx="123">
                  <c:v>22251.02</c:v>
                </c:pt>
                <c:pt idx="124">
                  <c:v>17117.689999999999</c:v>
                </c:pt>
                <c:pt idx="125">
                  <c:v>14527.72</c:v>
                </c:pt>
                <c:pt idx="126">
                  <c:v>18352.25</c:v>
                </c:pt>
                <c:pt idx="127">
                  <c:v>19570.91</c:v>
                </c:pt>
                <c:pt idx="128">
                  <c:v>17199.37</c:v>
                </c:pt>
                <c:pt idx="129">
                  <c:v>9559.1200000000008</c:v>
                </c:pt>
                <c:pt idx="130">
                  <c:v>9634.7799999999988</c:v>
                </c:pt>
                <c:pt idx="131">
                  <c:v>7336.5700000000006</c:v>
                </c:pt>
                <c:pt idx="132">
                  <c:v>11754.16</c:v>
                </c:pt>
                <c:pt idx="133">
                  <c:v>10904.13</c:v>
                </c:pt>
                <c:pt idx="134">
                  <c:v>7412.8700000000008</c:v>
                </c:pt>
                <c:pt idx="135">
                  <c:v>6961.21</c:v>
                </c:pt>
                <c:pt idx="136">
                  <c:v>11765.730000000001</c:v>
                </c:pt>
                <c:pt idx="137">
                  <c:v>12276.05</c:v>
                </c:pt>
                <c:pt idx="138">
                  <c:v>10266.469999999999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9A6-4F7B-8D77-606D2CBD15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7102032"/>
        <c:axId val="1"/>
      </c:lineChart>
      <c:dateAx>
        <c:axId val="207102032"/>
        <c:scaling>
          <c:orientation val="minMax"/>
        </c:scaling>
        <c:delete val="0"/>
        <c:axPos val="b"/>
        <c:majorGridlines>
          <c:spPr>
            <a:ln>
              <a:solidFill>
                <a:srgbClr val="898989"/>
              </a:solidFill>
            </a:ln>
          </c:spPr>
        </c:majorGridlines>
        <c:numFmt formatCode="yyyy" sourceLinked="0"/>
        <c:majorTickMark val="out"/>
        <c:minorTickMark val="out"/>
        <c:tickLblPos val="nextTo"/>
        <c:spPr>
          <a:ln w="158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At val="0"/>
        <c:auto val="1"/>
        <c:lblOffset val="100"/>
        <c:baseTimeUnit val="months"/>
        <c:majorUnit val="48"/>
        <c:majorTimeUnit val="months"/>
        <c:minorUnit val="12"/>
        <c:minorTimeUnit val="months"/>
      </c:dateAx>
      <c:valAx>
        <c:axId val="1"/>
        <c:scaling>
          <c:orientation val="minMax"/>
          <c:max val="60000"/>
          <c:min val="0"/>
        </c:scaling>
        <c:delete val="0"/>
        <c:axPos val="l"/>
        <c:majorGridlines>
          <c:spPr>
            <a:ln w="6350">
              <a:solidFill>
                <a:srgbClr val="898989"/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2100"/>
                </a:pPr>
                <a:r>
                  <a:rPr lang="en-GB" sz="2100" dirty="0"/>
                  <a:t>World Uncertainty</a:t>
                </a:r>
                <a:r>
                  <a:rPr lang="en-GB" sz="2100" baseline="0" dirty="0"/>
                  <a:t> Index</a:t>
                </a:r>
                <a:endParaRPr lang="en-GB" sz="2100" dirty="0"/>
              </a:p>
            </c:rich>
          </c:tx>
          <c:layout>
            <c:manualLayout>
              <c:xMode val="edge"/>
              <c:yMode val="edge"/>
              <c:x val="3.8774480113062796E-4"/>
              <c:y val="0.15831792617871132"/>
            </c:manualLayout>
          </c:layout>
          <c:overlay val="0"/>
        </c:title>
        <c:numFmt formatCode="#\ ##0" sourceLinked="0"/>
        <c:majorTickMark val="out"/>
        <c:minorTickMark val="none"/>
        <c:tickLblPos val="nextTo"/>
        <c:spPr>
          <a:ln w="158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07102032"/>
        <c:crosses val="autoZero"/>
        <c:crossBetween val="between"/>
        <c:majorUnit val="10000"/>
      </c:valAx>
      <c:spPr>
        <a:solidFill>
          <a:schemeClr val="bg1"/>
        </a:solidFill>
        <a:ln w="12700">
          <a:solidFill>
            <a:srgbClr val="000000"/>
          </a:solidFill>
          <a:prstDash val="solid"/>
        </a:ln>
      </c:spPr>
    </c:plotArea>
    <c:legend>
      <c:legendPos val="r"/>
      <c:legendEntry>
        <c:idx val="0"/>
        <c:txPr>
          <a:bodyPr/>
          <a:lstStyle/>
          <a:p>
            <a:pPr>
              <a:defRPr sz="2100" b="0" i="0" u="none" strike="noStrike" baseline="0">
                <a:solidFill>
                  <a:srgbClr val="00B05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2100" b="0" i="0" u="none" strike="noStrike" baseline="0">
                <a:solidFill>
                  <a:srgbClr val="0000FF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2100" b="0" i="0" u="none" strike="noStrike" baseline="0">
                <a:solidFill>
                  <a:srgbClr val="C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ayout>
        <c:manualLayout>
          <c:xMode val="edge"/>
          <c:yMode val="edge"/>
          <c:x val="0.20957459770931752"/>
          <c:y val="5.9017257346018544E-2"/>
          <c:w val="0.44694972743791639"/>
          <c:h val="0.1972384457306281"/>
        </c:manualLayout>
      </c:layout>
      <c:overlay val="0"/>
      <c:spPr>
        <a:solidFill>
          <a:srgbClr val="FFFFE1"/>
        </a:solidFill>
        <a:ln w="15875">
          <a:solidFill>
            <a:srgbClr val="660066"/>
          </a:solidFill>
          <a:prstDash val="solid"/>
        </a:ln>
      </c:spPr>
      <c:txPr>
        <a:bodyPr/>
        <a:lstStyle/>
        <a:p>
          <a:pPr>
            <a:defRPr sz="2100" b="0" i="0" u="none" strike="noStrike" baseline="0">
              <a:solidFill>
                <a:srgbClr val="0000CC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9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E242FC-B008-4DDF-992F-B2669D28CB97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8BAC7D-6D75-4ED3-9B98-BF515CB440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4141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0210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5383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2631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5345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831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551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8518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5788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6960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185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1509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C2492-9756-4C96-90E9-DB02BB3810B8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637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orlduncertaintyindex.com/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CA4DA05F-5454-4EC8-A129-82EBABD2832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935583"/>
              </p:ext>
            </p:extLst>
          </p:nvPr>
        </p:nvGraphicFramePr>
        <p:xfrm>
          <a:off x="0" y="108411"/>
          <a:ext cx="9906000" cy="54714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51" name="TextBox 4">
            <a:extLst>
              <a:ext uri="{FF2B5EF4-FFF2-40B4-BE49-F238E27FC236}">
                <a16:creationId xmlns:a16="http://schemas.microsoft.com/office/drawing/2014/main" id="{294F6AAF-30FC-47C2-ACE6-AFDD27BB5C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9626" y="5630223"/>
            <a:ext cx="8602910" cy="692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4F81BD"/>
              </a:buClr>
              <a:buSzPct val="85000"/>
              <a:buFont typeface="Wingdings 2" panose="05020102010507070707" pitchFamily="18" charset="2"/>
              <a:buChar char="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0504D"/>
              </a:buClr>
              <a:buSzPct val="70000"/>
              <a:buFont typeface="Wingdings" panose="05000000000000000000" pitchFamily="2" charset="2"/>
              <a:buChar char="¡"/>
              <a:defRPr sz="2300">
                <a:solidFill>
                  <a:srgbClr val="1341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BBB59"/>
              </a:buClr>
              <a:buSzPct val="75000"/>
              <a:buFont typeface="Wingdings 2" panose="05020102010507070707" pitchFamily="18" charset="2"/>
              <a:buChar char=""/>
              <a:defRPr sz="2100">
                <a:solidFill>
                  <a:srgbClr val="2C384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"/>
              <a:defRPr sz="1900">
                <a:solidFill>
                  <a:srgbClr val="384D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4BACC6"/>
              </a:buClr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BACC6"/>
              </a:buClr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BACC6"/>
              </a:buClr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BACC6"/>
              </a:buClr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BACC6"/>
              </a:buClr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300" i="1" dirty="0">
                <a:solidFill>
                  <a:srgbClr val="000000"/>
                </a:solidFill>
              </a:rPr>
              <a:t>Note</a:t>
            </a:r>
            <a:r>
              <a:rPr lang="en-GB" altLang="en-US" sz="1300" dirty="0">
                <a:solidFill>
                  <a:srgbClr val="000000"/>
                </a:solidFill>
              </a:rPr>
              <a:t>: The scale is based on the number of times ‘uncertain’ (or variant) is mentioned in (EIU) reports per 1000 words multiplied by 100 000. UK numbers are a 3-quarter weighted moving average.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300" i="1" dirty="0">
                <a:solidFill>
                  <a:srgbClr val="000000"/>
                </a:solidFill>
              </a:rPr>
              <a:t>Source</a:t>
            </a:r>
            <a:r>
              <a:rPr lang="en-GB" altLang="en-US" sz="1300" dirty="0">
                <a:solidFill>
                  <a:srgbClr val="000000"/>
                </a:solidFill>
              </a:rPr>
              <a:t>: </a:t>
            </a:r>
            <a:r>
              <a:rPr lang="en-GB" altLang="en-US" sz="1300" i="1" dirty="0">
                <a:solidFill>
                  <a:srgbClr val="000000"/>
                </a:solidFill>
                <a:hlinkClick r:id="rId3"/>
              </a:rPr>
              <a:t>World Uncertainty Index</a:t>
            </a:r>
            <a:r>
              <a:rPr lang="en-GB" altLang="en-US" sz="1300" dirty="0">
                <a:solidFill>
                  <a:srgbClr val="000000"/>
                </a:solidFill>
              </a:rPr>
              <a:t>. </a:t>
            </a:r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2CF29F4A-7E72-406B-906C-FFE17D2C63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39496"/>
            <a:ext cx="9906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4F81BD"/>
              </a:buClr>
              <a:buSzPct val="85000"/>
              <a:buFont typeface="Wingdings 2" panose="05020102010507070707" pitchFamily="18" charset="2"/>
              <a:buChar char="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0504D"/>
              </a:buClr>
              <a:buSzPct val="70000"/>
              <a:buFont typeface="Wingdings" panose="05000000000000000000" pitchFamily="2" charset="2"/>
              <a:buChar char="¡"/>
              <a:defRPr sz="2300">
                <a:solidFill>
                  <a:srgbClr val="1341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BBB59"/>
              </a:buClr>
              <a:buSzPct val="75000"/>
              <a:buFont typeface="Wingdings 2" panose="05020102010507070707" pitchFamily="18" charset="2"/>
              <a:buChar char=""/>
              <a:defRPr sz="2100">
                <a:solidFill>
                  <a:srgbClr val="2C384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"/>
              <a:defRPr sz="1900">
                <a:solidFill>
                  <a:srgbClr val="384D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4BACC6"/>
              </a:buClr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BACC6"/>
              </a:buClr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BACC6"/>
              </a:buClr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BACC6"/>
              </a:buClr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BACC6"/>
              </a:buClr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2400" b="1" dirty="0">
                <a:solidFill>
                  <a:srgbClr val="000000"/>
                </a:solidFill>
              </a:rPr>
              <a:t>Figure 1</a:t>
            </a:r>
            <a:r>
              <a:rPr lang="en-GB" altLang="en-US" sz="2400" dirty="0">
                <a:solidFill>
                  <a:srgbClr val="000000"/>
                </a:solidFill>
              </a:rPr>
              <a:t> World Uncertainty Index</a:t>
            </a:r>
          </a:p>
        </p:txBody>
      </p:sp>
    </p:spTree>
    <p:extLst>
      <p:ext uri="{BB962C8B-B14F-4D97-AF65-F5344CB8AC3E}">
        <p14:creationId xmlns:p14="http://schemas.microsoft.com/office/powerpoint/2010/main" val="2185217762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Chart bld="series" animBg="0"/>
        </p:bldSub>
      </p:bldGraphic>
    </p:bldLst>
  </p:timing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426</TotalTime>
  <Words>56</Words>
  <Application>Microsoft Office PowerPoint</Application>
  <PresentationFormat>A4 Paper (210x297 mm)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2013 - 2022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Garratt, Dean</dc:creator>
  <cp:lastModifiedBy>John Sloman</cp:lastModifiedBy>
  <cp:revision>31</cp:revision>
  <dcterms:created xsi:type="dcterms:W3CDTF">2021-10-15T17:38:29Z</dcterms:created>
  <dcterms:modified xsi:type="dcterms:W3CDTF">2024-10-14T10:47:58Z</dcterms:modified>
</cp:coreProperties>
</file>