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3" saveSubsetFonts="1">
  <p:sldMasterIdLst>
    <p:sldMasterId id="2147483660" r:id="rId1"/>
  </p:sldMasterIdLst>
  <p:sldIdLst>
    <p:sldId id="263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8989"/>
    <a:srgbClr val="0000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1661" y="26"/>
      </p:cViewPr>
      <p:guideLst/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547545371739818"/>
          <c:y val="2.3804472085709176E-2"/>
          <c:w val="0.81507519718151278"/>
          <c:h val="0.7475611524139377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Global (GDP weighted average)</c:v>
                </c:pt>
              </c:strCache>
            </c:strRef>
          </c:tx>
          <c:spPr>
            <a:ln w="41275">
              <a:solidFill>
                <a:srgbClr val="7030A0"/>
              </a:solidFill>
              <a:prstDash val="solid"/>
            </a:ln>
          </c:spPr>
          <c:marker>
            <c:symbol val="none"/>
          </c:marker>
          <c:cat>
            <c:numRef>
              <c:f>Sheet1!$A$2:$A$210</c:f>
              <c:numCache>
                <c:formatCode>mmm\-yy</c:formatCode>
                <c:ptCount val="209"/>
                <c:pt idx="0">
                  <c:v>39448</c:v>
                </c:pt>
                <c:pt idx="1">
                  <c:v>39479</c:v>
                </c:pt>
                <c:pt idx="2">
                  <c:v>39508</c:v>
                </c:pt>
                <c:pt idx="3">
                  <c:v>39539</c:v>
                </c:pt>
                <c:pt idx="4">
                  <c:v>39569</c:v>
                </c:pt>
                <c:pt idx="5">
                  <c:v>39600</c:v>
                </c:pt>
                <c:pt idx="6">
                  <c:v>39630</c:v>
                </c:pt>
                <c:pt idx="7">
                  <c:v>39661</c:v>
                </c:pt>
                <c:pt idx="8">
                  <c:v>39692</c:v>
                </c:pt>
                <c:pt idx="9">
                  <c:v>39722</c:v>
                </c:pt>
                <c:pt idx="10">
                  <c:v>39753</c:v>
                </c:pt>
                <c:pt idx="11">
                  <c:v>39783</c:v>
                </c:pt>
                <c:pt idx="12">
                  <c:v>39814</c:v>
                </c:pt>
                <c:pt idx="13">
                  <c:v>39845</c:v>
                </c:pt>
                <c:pt idx="14">
                  <c:v>39873</c:v>
                </c:pt>
                <c:pt idx="15">
                  <c:v>39904</c:v>
                </c:pt>
                <c:pt idx="16">
                  <c:v>39934</c:v>
                </c:pt>
                <c:pt idx="17">
                  <c:v>39965</c:v>
                </c:pt>
                <c:pt idx="18">
                  <c:v>39995</c:v>
                </c:pt>
                <c:pt idx="19">
                  <c:v>40026</c:v>
                </c:pt>
                <c:pt idx="20">
                  <c:v>40057</c:v>
                </c:pt>
                <c:pt idx="21">
                  <c:v>40087</c:v>
                </c:pt>
                <c:pt idx="22">
                  <c:v>40118</c:v>
                </c:pt>
                <c:pt idx="23">
                  <c:v>40148</c:v>
                </c:pt>
                <c:pt idx="24">
                  <c:v>40179</c:v>
                </c:pt>
                <c:pt idx="25">
                  <c:v>40210</c:v>
                </c:pt>
                <c:pt idx="26">
                  <c:v>40238</c:v>
                </c:pt>
                <c:pt idx="27">
                  <c:v>40269</c:v>
                </c:pt>
                <c:pt idx="28">
                  <c:v>40299</c:v>
                </c:pt>
                <c:pt idx="29">
                  <c:v>40330</c:v>
                </c:pt>
                <c:pt idx="30">
                  <c:v>40360</c:v>
                </c:pt>
                <c:pt idx="31">
                  <c:v>40391</c:v>
                </c:pt>
                <c:pt idx="32">
                  <c:v>40422</c:v>
                </c:pt>
                <c:pt idx="33">
                  <c:v>40452</c:v>
                </c:pt>
                <c:pt idx="34">
                  <c:v>40483</c:v>
                </c:pt>
                <c:pt idx="35">
                  <c:v>40513</c:v>
                </c:pt>
                <c:pt idx="36">
                  <c:v>40544</c:v>
                </c:pt>
                <c:pt idx="37">
                  <c:v>40575</c:v>
                </c:pt>
                <c:pt idx="38">
                  <c:v>40603</c:v>
                </c:pt>
                <c:pt idx="39">
                  <c:v>40634</c:v>
                </c:pt>
                <c:pt idx="40">
                  <c:v>40664</c:v>
                </c:pt>
                <c:pt idx="41">
                  <c:v>40695</c:v>
                </c:pt>
                <c:pt idx="42">
                  <c:v>40725</c:v>
                </c:pt>
                <c:pt idx="43">
                  <c:v>40756</c:v>
                </c:pt>
                <c:pt idx="44">
                  <c:v>40787</c:v>
                </c:pt>
                <c:pt idx="45">
                  <c:v>40817</c:v>
                </c:pt>
                <c:pt idx="46">
                  <c:v>40848</c:v>
                </c:pt>
                <c:pt idx="47">
                  <c:v>40878</c:v>
                </c:pt>
                <c:pt idx="48">
                  <c:v>40909</c:v>
                </c:pt>
                <c:pt idx="49">
                  <c:v>40940</c:v>
                </c:pt>
                <c:pt idx="50">
                  <c:v>40969</c:v>
                </c:pt>
                <c:pt idx="51">
                  <c:v>41000</c:v>
                </c:pt>
                <c:pt idx="52">
                  <c:v>41030</c:v>
                </c:pt>
                <c:pt idx="53">
                  <c:v>41061</c:v>
                </c:pt>
                <c:pt idx="54">
                  <c:v>41091</c:v>
                </c:pt>
                <c:pt idx="55">
                  <c:v>41122</c:v>
                </c:pt>
                <c:pt idx="56">
                  <c:v>41153</c:v>
                </c:pt>
                <c:pt idx="57">
                  <c:v>41183</c:v>
                </c:pt>
                <c:pt idx="58">
                  <c:v>41214</c:v>
                </c:pt>
                <c:pt idx="59">
                  <c:v>41244</c:v>
                </c:pt>
                <c:pt idx="60">
                  <c:v>41275</c:v>
                </c:pt>
                <c:pt idx="61">
                  <c:v>41306</c:v>
                </c:pt>
                <c:pt idx="62">
                  <c:v>41334</c:v>
                </c:pt>
                <c:pt idx="63">
                  <c:v>41365</c:v>
                </c:pt>
                <c:pt idx="64">
                  <c:v>41395</c:v>
                </c:pt>
                <c:pt idx="65">
                  <c:v>41426</c:v>
                </c:pt>
                <c:pt idx="66">
                  <c:v>41456</c:v>
                </c:pt>
                <c:pt idx="67">
                  <c:v>41487</c:v>
                </c:pt>
                <c:pt idx="68">
                  <c:v>41518</c:v>
                </c:pt>
                <c:pt idx="69">
                  <c:v>41548</c:v>
                </c:pt>
                <c:pt idx="70">
                  <c:v>41579</c:v>
                </c:pt>
                <c:pt idx="71">
                  <c:v>41609</c:v>
                </c:pt>
                <c:pt idx="72">
                  <c:v>41640</c:v>
                </c:pt>
                <c:pt idx="73">
                  <c:v>41671</c:v>
                </c:pt>
                <c:pt idx="74">
                  <c:v>41699</c:v>
                </c:pt>
                <c:pt idx="75">
                  <c:v>41730</c:v>
                </c:pt>
                <c:pt idx="76">
                  <c:v>41760</c:v>
                </c:pt>
                <c:pt idx="77">
                  <c:v>41791</c:v>
                </c:pt>
                <c:pt idx="78">
                  <c:v>41821</c:v>
                </c:pt>
                <c:pt idx="79">
                  <c:v>41852</c:v>
                </c:pt>
                <c:pt idx="80">
                  <c:v>41883</c:v>
                </c:pt>
                <c:pt idx="81">
                  <c:v>41913</c:v>
                </c:pt>
                <c:pt idx="82">
                  <c:v>41944</c:v>
                </c:pt>
                <c:pt idx="83">
                  <c:v>41974</c:v>
                </c:pt>
                <c:pt idx="84">
                  <c:v>42005</c:v>
                </c:pt>
                <c:pt idx="85">
                  <c:v>42036</c:v>
                </c:pt>
                <c:pt idx="86">
                  <c:v>42064</c:v>
                </c:pt>
                <c:pt idx="87">
                  <c:v>42095</c:v>
                </c:pt>
                <c:pt idx="88">
                  <c:v>42125</c:v>
                </c:pt>
                <c:pt idx="89">
                  <c:v>42156</c:v>
                </c:pt>
                <c:pt idx="90">
                  <c:v>42186</c:v>
                </c:pt>
                <c:pt idx="91">
                  <c:v>42217</c:v>
                </c:pt>
                <c:pt idx="92">
                  <c:v>42248</c:v>
                </c:pt>
                <c:pt idx="93">
                  <c:v>42278</c:v>
                </c:pt>
                <c:pt idx="94">
                  <c:v>42309</c:v>
                </c:pt>
                <c:pt idx="95">
                  <c:v>42339</c:v>
                </c:pt>
                <c:pt idx="96">
                  <c:v>42370</c:v>
                </c:pt>
                <c:pt idx="97">
                  <c:v>42401</c:v>
                </c:pt>
                <c:pt idx="98">
                  <c:v>42430</c:v>
                </c:pt>
                <c:pt idx="99">
                  <c:v>42461</c:v>
                </c:pt>
                <c:pt idx="100">
                  <c:v>42491</c:v>
                </c:pt>
                <c:pt idx="101">
                  <c:v>42522</c:v>
                </c:pt>
                <c:pt idx="102">
                  <c:v>42552</c:v>
                </c:pt>
                <c:pt idx="103">
                  <c:v>42583</c:v>
                </c:pt>
                <c:pt idx="104">
                  <c:v>42614</c:v>
                </c:pt>
                <c:pt idx="105">
                  <c:v>42644</c:v>
                </c:pt>
                <c:pt idx="106">
                  <c:v>42675</c:v>
                </c:pt>
                <c:pt idx="107">
                  <c:v>42705</c:v>
                </c:pt>
                <c:pt idx="108">
                  <c:v>42736</c:v>
                </c:pt>
                <c:pt idx="109">
                  <c:v>42767</c:v>
                </c:pt>
                <c:pt idx="110">
                  <c:v>42795</c:v>
                </c:pt>
                <c:pt idx="111">
                  <c:v>42826</c:v>
                </c:pt>
                <c:pt idx="112">
                  <c:v>42856</c:v>
                </c:pt>
                <c:pt idx="113">
                  <c:v>42887</c:v>
                </c:pt>
                <c:pt idx="114">
                  <c:v>42917</c:v>
                </c:pt>
                <c:pt idx="115">
                  <c:v>42948</c:v>
                </c:pt>
                <c:pt idx="116">
                  <c:v>42979</c:v>
                </c:pt>
                <c:pt idx="117">
                  <c:v>43009</c:v>
                </c:pt>
                <c:pt idx="118">
                  <c:v>43040</c:v>
                </c:pt>
                <c:pt idx="119">
                  <c:v>43070</c:v>
                </c:pt>
                <c:pt idx="120">
                  <c:v>43101</c:v>
                </c:pt>
                <c:pt idx="121">
                  <c:v>43132</c:v>
                </c:pt>
                <c:pt idx="122">
                  <c:v>43160</c:v>
                </c:pt>
                <c:pt idx="123">
                  <c:v>43191</c:v>
                </c:pt>
                <c:pt idx="124">
                  <c:v>43221</c:v>
                </c:pt>
                <c:pt idx="125">
                  <c:v>43252</c:v>
                </c:pt>
                <c:pt idx="126">
                  <c:v>43282</c:v>
                </c:pt>
                <c:pt idx="127">
                  <c:v>43313</c:v>
                </c:pt>
                <c:pt idx="128">
                  <c:v>43344</c:v>
                </c:pt>
                <c:pt idx="129">
                  <c:v>43374</c:v>
                </c:pt>
                <c:pt idx="130">
                  <c:v>43405</c:v>
                </c:pt>
                <c:pt idx="131">
                  <c:v>43435</c:v>
                </c:pt>
                <c:pt idx="132">
                  <c:v>43466</c:v>
                </c:pt>
                <c:pt idx="133">
                  <c:v>43497</c:v>
                </c:pt>
                <c:pt idx="134">
                  <c:v>43525</c:v>
                </c:pt>
                <c:pt idx="135">
                  <c:v>43556</c:v>
                </c:pt>
                <c:pt idx="136">
                  <c:v>43586</c:v>
                </c:pt>
                <c:pt idx="137">
                  <c:v>43617</c:v>
                </c:pt>
                <c:pt idx="138">
                  <c:v>43647</c:v>
                </c:pt>
                <c:pt idx="139">
                  <c:v>43678</c:v>
                </c:pt>
                <c:pt idx="140">
                  <c:v>43709</c:v>
                </c:pt>
                <c:pt idx="141">
                  <c:v>43739</c:v>
                </c:pt>
                <c:pt idx="142">
                  <c:v>43770</c:v>
                </c:pt>
                <c:pt idx="143">
                  <c:v>43800</c:v>
                </c:pt>
                <c:pt idx="144">
                  <c:v>43831</c:v>
                </c:pt>
                <c:pt idx="145">
                  <c:v>43862</c:v>
                </c:pt>
                <c:pt idx="146">
                  <c:v>43891</c:v>
                </c:pt>
                <c:pt idx="147">
                  <c:v>43922</c:v>
                </c:pt>
                <c:pt idx="148">
                  <c:v>43952</c:v>
                </c:pt>
                <c:pt idx="149">
                  <c:v>43983</c:v>
                </c:pt>
                <c:pt idx="150">
                  <c:v>44013</c:v>
                </c:pt>
                <c:pt idx="151">
                  <c:v>44044</c:v>
                </c:pt>
                <c:pt idx="152">
                  <c:v>44075</c:v>
                </c:pt>
                <c:pt idx="153">
                  <c:v>44105</c:v>
                </c:pt>
                <c:pt idx="154">
                  <c:v>44136</c:v>
                </c:pt>
                <c:pt idx="155">
                  <c:v>44166</c:v>
                </c:pt>
                <c:pt idx="156">
                  <c:v>44197</c:v>
                </c:pt>
                <c:pt idx="157">
                  <c:v>44228</c:v>
                </c:pt>
                <c:pt idx="158">
                  <c:v>44256</c:v>
                </c:pt>
                <c:pt idx="159">
                  <c:v>44287</c:v>
                </c:pt>
                <c:pt idx="160">
                  <c:v>44317</c:v>
                </c:pt>
                <c:pt idx="161">
                  <c:v>44348</c:v>
                </c:pt>
                <c:pt idx="162">
                  <c:v>44378</c:v>
                </c:pt>
                <c:pt idx="163">
                  <c:v>44409</c:v>
                </c:pt>
                <c:pt idx="164">
                  <c:v>44440</c:v>
                </c:pt>
                <c:pt idx="165">
                  <c:v>44470</c:v>
                </c:pt>
                <c:pt idx="166">
                  <c:v>44501</c:v>
                </c:pt>
                <c:pt idx="167">
                  <c:v>44531</c:v>
                </c:pt>
                <c:pt idx="168">
                  <c:v>44562</c:v>
                </c:pt>
                <c:pt idx="169">
                  <c:v>44593</c:v>
                </c:pt>
                <c:pt idx="170">
                  <c:v>44621</c:v>
                </c:pt>
                <c:pt idx="171">
                  <c:v>44652</c:v>
                </c:pt>
                <c:pt idx="172">
                  <c:v>44682</c:v>
                </c:pt>
                <c:pt idx="173">
                  <c:v>44713</c:v>
                </c:pt>
                <c:pt idx="174">
                  <c:v>44743</c:v>
                </c:pt>
                <c:pt idx="175">
                  <c:v>44774</c:v>
                </c:pt>
                <c:pt idx="176">
                  <c:v>44805</c:v>
                </c:pt>
                <c:pt idx="177">
                  <c:v>44835</c:v>
                </c:pt>
                <c:pt idx="178">
                  <c:v>44866</c:v>
                </c:pt>
                <c:pt idx="179">
                  <c:v>44896</c:v>
                </c:pt>
                <c:pt idx="180">
                  <c:v>44927</c:v>
                </c:pt>
                <c:pt idx="181">
                  <c:v>44958</c:v>
                </c:pt>
                <c:pt idx="182">
                  <c:v>44986</c:v>
                </c:pt>
                <c:pt idx="183">
                  <c:v>45017</c:v>
                </c:pt>
                <c:pt idx="184">
                  <c:v>45047</c:v>
                </c:pt>
                <c:pt idx="185">
                  <c:v>45078</c:v>
                </c:pt>
                <c:pt idx="186">
                  <c:v>45108</c:v>
                </c:pt>
                <c:pt idx="187">
                  <c:v>45139</c:v>
                </c:pt>
                <c:pt idx="188">
                  <c:v>45170</c:v>
                </c:pt>
                <c:pt idx="189">
                  <c:v>45200</c:v>
                </c:pt>
                <c:pt idx="190">
                  <c:v>45231</c:v>
                </c:pt>
                <c:pt idx="191">
                  <c:v>45261</c:v>
                </c:pt>
                <c:pt idx="192">
                  <c:v>45292</c:v>
                </c:pt>
                <c:pt idx="193">
                  <c:v>45323</c:v>
                </c:pt>
                <c:pt idx="194">
                  <c:v>45352</c:v>
                </c:pt>
                <c:pt idx="195">
                  <c:v>45383</c:v>
                </c:pt>
                <c:pt idx="196">
                  <c:v>45413</c:v>
                </c:pt>
                <c:pt idx="197">
                  <c:v>45444</c:v>
                </c:pt>
                <c:pt idx="198">
                  <c:v>45474</c:v>
                </c:pt>
                <c:pt idx="199">
                  <c:v>45505</c:v>
                </c:pt>
                <c:pt idx="200">
                  <c:v>45536</c:v>
                </c:pt>
                <c:pt idx="201">
                  <c:v>45566</c:v>
                </c:pt>
                <c:pt idx="202">
                  <c:v>45597</c:v>
                </c:pt>
                <c:pt idx="203">
                  <c:v>45627</c:v>
                </c:pt>
                <c:pt idx="204">
                  <c:v>45658</c:v>
                </c:pt>
                <c:pt idx="205">
                  <c:v>45689</c:v>
                </c:pt>
                <c:pt idx="206">
                  <c:v>45717</c:v>
                </c:pt>
                <c:pt idx="207">
                  <c:v>45748</c:v>
                </c:pt>
                <c:pt idx="208">
                  <c:v>45778</c:v>
                </c:pt>
              </c:numCache>
            </c:numRef>
          </c:cat>
          <c:val>
            <c:numRef>
              <c:f>Sheet1!$B$2:$B$210</c:f>
              <c:numCache>
                <c:formatCode>General</c:formatCode>
                <c:ptCount val="209"/>
                <c:pt idx="0">
                  <c:v>2.2999999999999998</c:v>
                </c:pt>
                <c:pt idx="1">
                  <c:v>262.60000000000002</c:v>
                </c:pt>
                <c:pt idx="2">
                  <c:v>291.3</c:v>
                </c:pt>
                <c:pt idx="3">
                  <c:v>329.4</c:v>
                </c:pt>
                <c:pt idx="4">
                  <c:v>41.1</c:v>
                </c:pt>
                <c:pt idx="5">
                  <c:v>33</c:v>
                </c:pt>
                <c:pt idx="6">
                  <c:v>25.4</c:v>
                </c:pt>
                <c:pt idx="7">
                  <c:v>2582.8000000000002</c:v>
                </c:pt>
                <c:pt idx="8">
                  <c:v>2652.5</c:v>
                </c:pt>
                <c:pt idx="9">
                  <c:v>161.80000000000001</c:v>
                </c:pt>
                <c:pt idx="10">
                  <c:v>200.8</c:v>
                </c:pt>
                <c:pt idx="11">
                  <c:v>37.700000000000003</c:v>
                </c:pt>
                <c:pt idx="12">
                  <c:v>37.1</c:v>
                </c:pt>
                <c:pt idx="13">
                  <c:v>32.299999999999997</c:v>
                </c:pt>
                <c:pt idx="14">
                  <c:v>117</c:v>
                </c:pt>
                <c:pt idx="15">
                  <c:v>35.5</c:v>
                </c:pt>
                <c:pt idx="16">
                  <c:v>77</c:v>
                </c:pt>
                <c:pt idx="17">
                  <c:v>118.5</c:v>
                </c:pt>
                <c:pt idx="18">
                  <c:v>275.10000000000002</c:v>
                </c:pt>
                <c:pt idx="19">
                  <c:v>360.1</c:v>
                </c:pt>
                <c:pt idx="20">
                  <c:v>948.9</c:v>
                </c:pt>
                <c:pt idx="21">
                  <c:v>916.3</c:v>
                </c:pt>
                <c:pt idx="22">
                  <c:v>1056.7</c:v>
                </c:pt>
                <c:pt idx="23">
                  <c:v>446.5</c:v>
                </c:pt>
                <c:pt idx="24">
                  <c:v>420.2</c:v>
                </c:pt>
                <c:pt idx="25">
                  <c:v>298.10000000000002</c:v>
                </c:pt>
                <c:pt idx="26">
                  <c:v>123.4</c:v>
                </c:pt>
                <c:pt idx="27">
                  <c:v>148.80000000000001</c:v>
                </c:pt>
                <c:pt idx="28">
                  <c:v>120.8</c:v>
                </c:pt>
                <c:pt idx="29">
                  <c:v>600.70000000000005</c:v>
                </c:pt>
                <c:pt idx="30">
                  <c:v>658.6</c:v>
                </c:pt>
                <c:pt idx="31">
                  <c:v>328.8</c:v>
                </c:pt>
                <c:pt idx="32">
                  <c:v>155.30000000000001</c:v>
                </c:pt>
                <c:pt idx="33">
                  <c:v>3022.2</c:v>
                </c:pt>
                <c:pt idx="34">
                  <c:v>27.3</c:v>
                </c:pt>
                <c:pt idx="35">
                  <c:v>39.299999999999997</c:v>
                </c:pt>
                <c:pt idx="36">
                  <c:v>307.60000000000002</c:v>
                </c:pt>
                <c:pt idx="37">
                  <c:v>48.9</c:v>
                </c:pt>
                <c:pt idx="38">
                  <c:v>40.4</c:v>
                </c:pt>
                <c:pt idx="39">
                  <c:v>36.6</c:v>
                </c:pt>
                <c:pt idx="40">
                  <c:v>198.1</c:v>
                </c:pt>
                <c:pt idx="41">
                  <c:v>113.1</c:v>
                </c:pt>
                <c:pt idx="42">
                  <c:v>127.4</c:v>
                </c:pt>
                <c:pt idx="43">
                  <c:v>171.5</c:v>
                </c:pt>
                <c:pt idx="44">
                  <c:v>128.5</c:v>
                </c:pt>
                <c:pt idx="45">
                  <c:v>123.7</c:v>
                </c:pt>
                <c:pt idx="46">
                  <c:v>235.9</c:v>
                </c:pt>
                <c:pt idx="47">
                  <c:v>80.2</c:v>
                </c:pt>
                <c:pt idx="48">
                  <c:v>323.89999999999998</c:v>
                </c:pt>
                <c:pt idx="49">
                  <c:v>484.1</c:v>
                </c:pt>
                <c:pt idx="50">
                  <c:v>210.1</c:v>
                </c:pt>
                <c:pt idx="51">
                  <c:v>266.89999999999998</c:v>
                </c:pt>
                <c:pt idx="52">
                  <c:v>236</c:v>
                </c:pt>
                <c:pt idx="53">
                  <c:v>581.5</c:v>
                </c:pt>
                <c:pt idx="54">
                  <c:v>424.8</c:v>
                </c:pt>
                <c:pt idx="55">
                  <c:v>385.9</c:v>
                </c:pt>
                <c:pt idx="56">
                  <c:v>108</c:v>
                </c:pt>
                <c:pt idx="57">
                  <c:v>236.1</c:v>
                </c:pt>
                <c:pt idx="58">
                  <c:v>205.6</c:v>
                </c:pt>
                <c:pt idx="59">
                  <c:v>119.4</c:v>
                </c:pt>
                <c:pt idx="60">
                  <c:v>255.6</c:v>
                </c:pt>
                <c:pt idx="61">
                  <c:v>299.39999999999998</c:v>
                </c:pt>
                <c:pt idx="62">
                  <c:v>193.4</c:v>
                </c:pt>
                <c:pt idx="63">
                  <c:v>361.1</c:v>
                </c:pt>
                <c:pt idx="64">
                  <c:v>219.1</c:v>
                </c:pt>
                <c:pt idx="65">
                  <c:v>245.7</c:v>
                </c:pt>
                <c:pt idx="66">
                  <c:v>390.7</c:v>
                </c:pt>
                <c:pt idx="67">
                  <c:v>372.1</c:v>
                </c:pt>
                <c:pt idx="68">
                  <c:v>406.5</c:v>
                </c:pt>
                <c:pt idx="69">
                  <c:v>69.900000000000006</c:v>
                </c:pt>
                <c:pt idx="70">
                  <c:v>48.5</c:v>
                </c:pt>
                <c:pt idx="71">
                  <c:v>71.8</c:v>
                </c:pt>
                <c:pt idx="72">
                  <c:v>48.7</c:v>
                </c:pt>
                <c:pt idx="73">
                  <c:v>308.8</c:v>
                </c:pt>
                <c:pt idx="74">
                  <c:v>172.1</c:v>
                </c:pt>
                <c:pt idx="75">
                  <c:v>62.5</c:v>
                </c:pt>
                <c:pt idx="76">
                  <c:v>167.6</c:v>
                </c:pt>
                <c:pt idx="77">
                  <c:v>1085.0999999999999</c:v>
                </c:pt>
                <c:pt idx="78">
                  <c:v>230.5</c:v>
                </c:pt>
                <c:pt idx="79">
                  <c:v>276.3</c:v>
                </c:pt>
                <c:pt idx="80">
                  <c:v>247.2</c:v>
                </c:pt>
                <c:pt idx="81">
                  <c:v>378.1</c:v>
                </c:pt>
                <c:pt idx="82">
                  <c:v>253.1</c:v>
                </c:pt>
                <c:pt idx="83">
                  <c:v>113.8</c:v>
                </c:pt>
                <c:pt idx="84">
                  <c:v>7.4</c:v>
                </c:pt>
                <c:pt idx="85">
                  <c:v>3688.8</c:v>
                </c:pt>
                <c:pt idx="86">
                  <c:v>16.100000000000001</c:v>
                </c:pt>
                <c:pt idx="87">
                  <c:v>393.4</c:v>
                </c:pt>
                <c:pt idx="88">
                  <c:v>16.2</c:v>
                </c:pt>
                <c:pt idx="89">
                  <c:v>90.4</c:v>
                </c:pt>
                <c:pt idx="90">
                  <c:v>310.7</c:v>
                </c:pt>
                <c:pt idx="91">
                  <c:v>476.8</c:v>
                </c:pt>
                <c:pt idx="92">
                  <c:v>315.60000000000002</c:v>
                </c:pt>
                <c:pt idx="93">
                  <c:v>439.8</c:v>
                </c:pt>
                <c:pt idx="94">
                  <c:v>267.60000000000002</c:v>
                </c:pt>
                <c:pt idx="95">
                  <c:v>225.6</c:v>
                </c:pt>
                <c:pt idx="96">
                  <c:v>414.7</c:v>
                </c:pt>
                <c:pt idx="97">
                  <c:v>353.1</c:v>
                </c:pt>
                <c:pt idx="98">
                  <c:v>213.8</c:v>
                </c:pt>
                <c:pt idx="99">
                  <c:v>218.2</c:v>
                </c:pt>
                <c:pt idx="100">
                  <c:v>181</c:v>
                </c:pt>
                <c:pt idx="101">
                  <c:v>198.8</c:v>
                </c:pt>
                <c:pt idx="102">
                  <c:v>822.4</c:v>
                </c:pt>
                <c:pt idx="103">
                  <c:v>6529.6</c:v>
                </c:pt>
                <c:pt idx="104">
                  <c:v>761.3</c:v>
                </c:pt>
                <c:pt idx="105">
                  <c:v>722.6</c:v>
                </c:pt>
                <c:pt idx="106">
                  <c:v>1530.9</c:v>
                </c:pt>
                <c:pt idx="107">
                  <c:v>2250.5</c:v>
                </c:pt>
                <c:pt idx="108">
                  <c:v>3643.5</c:v>
                </c:pt>
                <c:pt idx="109">
                  <c:v>1023.6</c:v>
                </c:pt>
                <c:pt idx="110">
                  <c:v>1620.5</c:v>
                </c:pt>
                <c:pt idx="111">
                  <c:v>430.2</c:v>
                </c:pt>
                <c:pt idx="112">
                  <c:v>2777.2</c:v>
                </c:pt>
                <c:pt idx="113">
                  <c:v>520.1</c:v>
                </c:pt>
                <c:pt idx="114">
                  <c:v>777.4</c:v>
                </c:pt>
                <c:pt idx="115">
                  <c:v>1151.8</c:v>
                </c:pt>
                <c:pt idx="116">
                  <c:v>1399.8</c:v>
                </c:pt>
                <c:pt idx="117">
                  <c:v>719.1</c:v>
                </c:pt>
                <c:pt idx="118">
                  <c:v>833.2</c:v>
                </c:pt>
                <c:pt idx="119">
                  <c:v>756</c:v>
                </c:pt>
                <c:pt idx="120">
                  <c:v>940.7</c:v>
                </c:pt>
                <c:pt idx="121">
                  <c:v>723.6</c:v>
                </c:pt>
                <c:pt idx="122">
                  <c:v>904</c:v>
                </c:pt>
                <c:pt idx="123">
                  <c:v>1255.8</c:v>
                </c:pt>
                <c:pt idx="124">
                  <c:v>1075</c:v>
                </c:pt>
                <c:pt idx="125">
                  <c:v>2114.5</c:v>
                </c:pt>
                <c:pt idx="126">
                  <c:v>7401.9</c:v>
                </c:pt>
                <c:pt idx="127">
                  <c:v>12514.1</c:v>
                </c:pt>
                <c:pt idx="128">
                  <c:v>5239.7</c:v>
                </c:pt>
                <c:pt idx="129">
                  <c:v>5238.8999999999996</c:v>
                </c:pt>
                <c:pt idx="130">
                  <c:v>3162.1</c:v>
                </c:pt>
                <c:pt idx="131">
                  <c:v>2997.4</c:v>
                </c:pt>
                <c:pt idx="132">
                  <c:v>12522.2</c:v>
                </c:pt>
                <c:pt idx="133">
                  <c:v>17314</c:v>
                </c:pt>
                <c:pt idx="134">
                  <c:v>14667</c:v>
                </c:pt>
                <c:pt idx="135">
                  <c:v>4740.7</c:v>
                </c:pt>
                <c:pt idx="136">
                  <c:v>3141.7</c:v>
                </c:pt>
                <c:pt idx="137">
                  <c:v>14279.5</c:v>
                </c:pt>
                <c:pt idx="138">
                  <c:v>4362</c:v>
                </c:pt>
                <c:pt idx="139">
                  <c:v>16851.400000000001</c:v>
                </c:pt>
                <c:pt idx="140">
                  <c:v>14831.9</c:v>
                </c:pt>
                <c:pt idx="141">
                  <c:v>16695.5</c:v>
                </c:pt>
                <c:pt idx="142">
                  <c:v>15102.7</c:v>
                </c:pt>
                <c:pt idx="143">
                  <c:v>25767.9</c:v>
                </c:pt>
                <c:pt idx="144">
                  <c:v>8840.7999999999993</c:v>
                </c:pt>
                <c:pt idx="145">
                  <c:v>10797.9</c:v>
                </c:pt>
                <c:pt idx="146">
                  <c:v>16122.9</c:v>
                </c:pt>
                <c:pt idx="147">
                  <c:v>300.60000000000002</c:v>
                </c:pt>
                <c:pt idx="148">
                  <c:v>726.6</c:v>
                </c:pt>
                <c:pt idx="149">
                  <c:v>3479.4</c:v>
                </c:pt>
                <c:pt idx="150">
                  <c:v>467.6</c:v>
                </c:pt>
                <c:pt idx="151">
                  <c:v>1491.7</c:v>
                </c:pt>
                <c:pt idx="152">
                  <c:v>1740.4</c:v>
                </c:pt>
                <c:pt idx="153">
                  <c:v>718.3</c:v>
                </c:pt>
                <c:pt idx="154">
                  <c:v>546.9</c:v>
                </c:pt>
                <c:pt idx="155">
                  <c:v>549.1</c:v>
                </c:pt>
                <c:pt idx="156">
                  <c:v>1285.3</c:v>
                </c:pt>
                <c:pt idx="157">
                  <c:v>142.80000000000001</c:v>
                </c:pt>
                <c:pt idx="158">
                  <c:v>74.900000000000006</c:v>
                </c:pt>
                <c:pt idx="159">
                  <c:v>42.2</c:v>
                </c:pt>
                <c:pt idx="160">
                  <c:v>512</c:v>
                </c:pt>
                <c:pt idx="161">
                  <c:v>1667.7</c:v>
                </c:pt>
                <c:pt idx="162">
                  <c:v>31.5</c:v>
                </c:pt>
                <c:pt idx="163">
                  <c:v>260.7</c:v>
                </c:pt>
                <c:pt idx="164">
                  <c:v>291</c:v>
                </c:pt>
                <c:pt idx="165">
                  <c:v>130.69999999999999</c:v>
                </c:pt>
                <c:pt idx="166">
                  <c:v>3.5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5758.7</c:v>
                </c:pt>
                <c:pt idx="171">
                  <c:v>5802</c:v>
                </c:pt>
                <c:pt idx="172">
                  <c:v>6039.4</c:v>
                </c:pt>
                <c:pt idx="173">
                  <c:v>2599</c:v>
                </c:pt>
                <c:pt idx="174">
                  <c:v>4407.8999999999996</c:v>
                </c:pt>
                <c:pt idx="175">
                  <c:v>6700.1</c:v>
                </c:pt>
                <c:pt idx="176">
                  <c:v>3445.7</c:v>
                </c:pt>
                <c:pt idx="177">
                  <c:v>96.6</c:v>
                </c:pt>
                <c:pt idx="178">
                  <c:v>113.1</c:v>
                </c:pt>
                <c:pt idx="179">
                  <c:v>105.4</c:v>
                </c:pt>
                <c:pt idx="180">
                  <c:v>9532.7000000000007</c:v>
                </c:pt>
                <c:pt idx="181">
                  <c:v>95</c:v>
                </c:pt>
                <c:pt idx="182">
                  <c:v>31.9</c:v>
                </c:pt>
                <c:pt idx="183">
                  <c:v>3502.7</c:v>
                </c:pt>
                <c:pt idx="184">
                  <c:v>73.5</c:v>
                </c:pt>
                <c:pt idx="185">
                  <c:v>693.8</c:v>
                </c:pt>
                <c:pt idx="186">
                  <c:v>211.4</c:v>
                </c:pt>
                <c:pt idx="187">
                  <c:v>536.5</c:v>
                </c:pt>
                <c:pt idx="188">
                  <c:v>209.9</c:v>
                </c:pt>
                <c:pt idx="189">
                  <c:v>145</c:v>
                </c:pt>
                <c:pt idx="190">
                  <c:v>262.8</c:v>
                </c:pt>
                <c:pt idx="191">
                  <c:v>436.2</c:v>
                </c:pt>
                <c:pt idx="192">
                  <c:v>461.1</c:v>
                </c:pt>
                <c:pt idx="193">
                  <c:v>457.5</c:v>
                </c:pt>
                <c:pt idx="194">
                  <c:v>424.6</c:v>
                </c:pt>
                <c:pt idx="195">
                  <c:v>453.6</c:v>
                </c:pt>
                <c:pt idx="196">
                  <c:v>186.8</c:v>
                </c:pt>
                <c:pt idx="197">
                  <c:v>187.1</c:v>
                </c:pt>
                <c:pt idx="198">
                  <c:v>171.1</c:v>
                </c:pt>
                <c:pt idx="199">
                  <c:v>2058</c:v>
                </c:pt>
                <c:pt idx="200">
                  <c:v>1817.2</c:v>
                </c:pt>
                <c:pt idx="201">
                  <c:v>3352.1</c:v>
                </c:pt>
                <c:pt idx="202">
                  <c:v>6654.4</c:v>
                </c:pt>
                <c:pt idx="203">
                  <c:v>6420</c:v>
                </c:pt>
                <c:pt idx="204">
                  <c:v>6678.7</c:v>
                </c:pt>
                <c:pt idx="205">
                  <c:v>9819.7000000000007</c:v>
                </c:pt>
                <c:pt idx="206">
                  <c:v>13050.2</c:v>
                </c:pt>
                <c:pt idx="207">
                  <c:v>20999.7</c:v>
                </c:pt>
                <c:pt idx="208">
                  <c:v>23030.5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598-4C6D-93C0-8C58DCF0A1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7102032"/>
        <c:axId val="1"/>
      </c:lineChart>
      <c:dateAx>
        <c:axId val="207102032"/>
        <c:scaling>
          <c:orientation val="minMax"/>
        </c:scaling>
        <c:delete val="0"/>
        <c:axPos val="b"/>
        <c:majorGridlines>
          <c:spPr>
            <a:ln w="9525">
              <a:solidFill>
                <a:srgbClr val="898989"/>
              </a:solidFill>
            </a:ln>
          </c:spPr>
        </c:majorGridlines>
        <c:numFmt formatCode="yyyy" sourceLinked="0"/>
        <c:majorTickMark val="out"/>
        <c:minorTickMark val="out"/>
        <c:tickLblPos val="nextTo"/>
        <c:spPr>
          <a:ln w="158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At val="0"/>
        <c:auto val="1"/>
        <c:lblOffset val="100"/>
        <c:baseTimeUnit val="months"/>
        <c:majorUnit val="24"/>
        <c:majorTimeUnit val="months"/>
        <c:minorUnit val="12"/>
        <c:minorTimeUnit val="months"/>
      </c:dateAx>
      <c:valAx>
        <c:axId val="1"/>
        <c:scaling>
          <c:orientation val="minMax"/>
          <c:max val="28000"/>
          <c:min val="0"/>
        </c:scaling>
        <c:delete val="0"/>
        <c:axPos val="l"/>
        <c:majorGridlines>
          <c:spPr>
            <a:ln w="9525">
              <a:solidFill>
                <a:srgbClr val="898989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2000"/>
                </a:pPr>
                <a:r>
                  <a:rPr lang="en-GB" sz="2000" dirty="0"/>
                  <a:t>World Trade Uncertainty</a:t>
                </a:r>
                <a:r>
                  <a:rPr lang="en-GB" sz="2000" baseline="0" dirty="0"/>
                  <a:t> Index</a:t>
                </a:r>
                <a:endParaRPr lang="en-GB" sz="2000" dirty="0"/>
              </a:p>
            </c:rich>
          </c:tx>
          <c:layout>
            <c:manualLayout>
              <c:xMode val="edge"/>
              <c:yMode val="edge"/>
              <c:x val="4.7573183164427279E-3"/>
              <c:y val="0.21622488642453339"/>
            </c:manualLayout>
          </c:layout>
          <c:overlay val="0"/>
        </c:title>
        <c:numFmt formatCode="#\ ##0" sourceLinked="0"/>
        <c:majorTickMark val="out"/>
        <c:minorTickMark val="none"/>
        <c:tickLblPos val="nextTo"/>
        <c:spPr>
          <a:ln w="158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7102032"/>
        <c:crosses val="autoZero"/>
        <c:crossBetween val="between"/>
        <c:majorUnit val="5000"/>
      </c:valAx>
      <c:spPr>
        <a:solidFill>
          <a:schemeClr val="bg1"/>
        </a:solidFill>
        <a:ln w="9525">
          <a:solidFill>
            <a:schemeClr val="accent3">
              <a:lumMod val="65000"/>
            </a:schemeClr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9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128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052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100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820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672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914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7070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253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096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311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975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C2492-9756-4C96-90E9-DB02BB3810B8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8376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9D10AF-A06B-453A-0166-A4AB5CB3EB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13C3635E-A6F2-64E6-0161-DE83F8FC87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3521624"/>
              </p:ext>
            </p:extLst>
          </p:nvPr>
        </p:nvGraphicFramePr>
        <p:xfrm>
          <a:off x="-1" y="1"/>
          <a:ext cx="9906001" cy="6607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CFA34E3-00EB-7D6A-942C-D2B569775348}"/>
              </a:ext>
            </a:extLst>
          </p:cNvPr>
          <p:cNvSpPr txBox="1"/>
          <p:nvPr/>
        </p:nvSpPr>
        <p:spPr>
          <a:xfrm>
            <a:off x="-1" y="5611506"/>
            <a:ext cx="9906002" cy="1246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6695" defTabSz="400050"/>
            <a:r>
              <a:rPr lang="en-GB" sz="13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		Note</a:t>
            </a:r>
            <a:r>
              <a:rPr lang="en-GB" sz="13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r>
              <a:rPr lang="en-GB" sz="13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13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scale is based on the percentage of words in Economist Intelligence Unit reports of times containing 				‘uncertain’ (or variant). The index is then multiplied by 1 000 000.</a:t>
            </a:r>
          </a:p>
          <a:p>
            <a:pPr marL="226695" defTabSz="400050"/>
            <a:r>
              <a:rPr lang="en-GB" sz="13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		</a:t>
            </a:r>
            <a:r>
              <a:rPr lang="en-GB" sz="13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Source</a:t>
            </a:r>
            <a:r>
              <a:rPr lang="en-GB" sz="13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: World Uncertainty Index</a:t>
            </a:r>
            <a:br>
              <a:rPr lang="en-GB" sz="13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Chart 2  </a:t>
            </a:r>
            <a:r>
              <a:rPr lang="en-GB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World Trade Uncertainty Index, GDP-weighted (monthly)</a:t>
            </a:r>
            <a:endParaRPr lang="en-GB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430710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Chart bld="series" animBg="0"/>
        </p:bldSub>
      </p:bldGraphic>
    </p:bldLst>
  </p:timing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</TotalTime>
  <Words>68</Words>
  <Application>Microsoft Office PowerPoint</Application>
  <PresentationFormat>A4 Paper (210x297 mm)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2013 - 2022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Dean Garratt</dc:creator>
  <cp:lastModifiedBy>John Sloman</cp:lastModifiedBy>
  <cp:revision>7</cp:revision>
  <dcterms:created xsi:type="dcterms:W3CDTF">2025-06-12T09:31:15Z</dcterms:created>
  <dcterms:modified xsi:type="dcterms:W3CDTF">2025-06-13T12:21:19Z</dcterms:modified>
</cp:coreProperties>
</file>