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39" r:id="rId1"/>
    <p:sldMasterId id="2147483879" r:id="rId2"/>
    <p:sldMasterId id="2147483926" r:id="rId3"/>
  </p:sldMasterIdLst>
  <p:notesMasterIdLst>
    <p:notesMasterId r:id="rId5"/>
  </p:notesMasterIdLst>
  <p:sldIdLst>
    <p:sldId id="722" r:id="rId4"/>
  </p:sldIdLst>
  <p:sldSz cx="9906000" cy="6858000" type="A4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  <a:srgbClr val="A50021"/>
    <a:srgbClr val="1E3684"/>
    <a:srgbClr val="2543A6"/>
    <a:srgbClr val="25438E"/>
    <a:srgbClr val="254379"/>
    <a:srgbClr val="FFFFD7"/>
    <a:srgbClr val="660066"/>
    <a:srgbClr val="3660A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67" autoAdjust="0"/>
    <p:restoredTop sz="94976" autoAdjust="0"/>
  </p:normalViewPr>
  <p:slideViewPr>
    <p:cSldViewPr snapToGrid="0">
      <p:cViewPr varScale="1">
        <p:scale>
          <a:sx n="86" d="100"/>
          <a:sy n="86" d="100"/>
        </p:scale>
        <p:origin x="744" y="2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-203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30092873006259"/>
          <c:y val="2.4767005513140403E-2"/>
          <c:w val="0.79952130022208756"/>
          <c:h val="0.89109209736306505"/>
        </c:manualLayout>
      </c:layout>
      <c:barChart>
        <c:barDir val="col"/>
        <c:grouping val="clustere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 Net debt (LHS)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rgbClr val="3660AC"/>
              </a:solidFill>
            </a:ln>
          </c:spPr>
          <c:invertIfNegative val="0"/>
          <c:cat>
            <c:numRef>
              <c:f>Sheet1!$A$2:$A$51</c:f>
              <c:numCache>
                <c:formatCode>General</c:formatCode>
                <c:ptCount val="5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</c:numCache>
            </c:numRef>
          </c:cat>
          <c:val>
            <c:numRef>
              <c:f>Sheet1!$C$2:$C$51</c:f>
              <c:numCache>
                <c:formatCode>0.0</c:formatCode>
                <c:ptCount val="50"/>
                <c:pt idx="0">
                  <c:v>40.331583741197399</c:v>
                </c:pt>
                <c:pt idx="1">
                  <c:v>40.020457741976735</c:v>
                </c:pt>
                <c:pt idx="2">
                  <c:v>38.661072239307664</c:v>
                </c:pt>
                <c:pt idx="3">
                  <c:v>38.822562505407042</c:v>
                </c:pt>
                <c:pt idx="4">
                  <c:v>38.690153479156599</c:v>
                </c:pt>
                <c:pt idx="5">
                  <c:v>37.082084903141592</c:v>
                </c:pt>
                <c:pt idx="6">
                  <c:v>34.86376536976784</c:v>
                </c:pt>
                <c:pt idx="7">
                  <c:v>30.974360113017557</c:v>
                </c:pt>
                <c:pt idx="8">
                  <c:v>25.655406330225304</c:v>
                </c:pt>
                <c:pt idx="9">
                  <c:v>23.075532491838494</c:v>
                </c:pt>
                <c:pt idx="10">
                  <c:v>21.648991194262088</c:v>
                </c:pt>
                <c:pt idx="11">
                  <c:v>22.859348825666448</c:v>
                </c:pt>
                <c:pt idx="12">
                  <c:v>26.673113659963377</c:v>
                </c:pt>
                <c:pt idx="13">
                  <c:v>31.148685719986034</c:v>
                </c:pt>
                <c:pt idx="14">
                  <c:v>34.549022083973185</c:v>
                </c:pt>
                <c:pt idx="15">
                  <c:v>36.051544418614284</c:v>
                </c:pt>
                <c:pt idx="16">
                  <c:v>36.569968783790337</c:v>
                </c:pt>
                <c:pt idx="17">
                  <c:v>36.647170317825733</c:v>
                </c:pt>
                <c:pt idx="18">
                  <c:v>35.135864805785083</c:v>
                </c:pt>
                <c:pt idx="19">
                  <c:v>32.491778191422831</c:v>
                </c:pt>
                <c:pt idx="20">
                  <c:v>28.275377590446084</c:v>
                </c:pt>
                <c:pt idx="21">
                  <c:v>28.112244897959187</c:v>
                </c:pt>
                <c:pt idx="22">
                  <c:v>29.796492859172023</c:v>
                </c:pt>
                <c:pt idx="23">
                  <c:v>30.93456021303167</c:v>
                </c:pt>
                <c:pt idx="24">
                  <c:v>33.463197742885889</c:v>
                </c:pt>
                <c:pt idx="25">
                  <c:v>34.311233253177605</c:v>
                </c:pt>
                <c:pt idx="26">
                  <c:v>35.122258534472579</c:v>
                </c:pt>
                <c:pt idx="27">
                  <c:v>35.619526684815547</c:v>
                </c:pt>
                <c:pt idx="28">
                  <c:v>50.601601098425</c:v>
                </c:pt>
                <c:pt idx="29">
                  <c:v>64.719804612805063</c:v>
                </c:pt>
                <c:pt idx="30">
                  <c:v>70.87252587450584</c:v>
                </c:pt>
                <c:pt idx="31">
                  <c:v>74.265558846563778</c:v>
                </c:pt>
                <c:pt idx="32">
                  <c:v>77.471553502551188</c:v>
                </c:pt>
                <c:pt idx="33">
                  <c:v>79.217744427757381</c:v>
                </c:pt>
                <c:pt idx="34">
                  <c:v>81.56653154592702</c:v>
                </c:pt>
                <c:pt idx="35">
                  <c:v>81.088940586972086</c:v>
                </c:pt>
                <c:pt idx="36">
                  <c:v>83.334791509912691</c:v>
                </c:pt>
                <c:pt idx="37">
                  <c:v>82.294064686309184</c:v>
                </c:pt>
                <c:pt idx="38">
                  <c:v>80.245594264285856</c:v>
                </c:pt>
                <c:pt idx="39">
                  <c:v>85.410541665686665</c:v>
                </c:pt>
                <c:pt idx="40">
                  <c:v>96.582566463542534</c:v>
                </c:pt>
                <c:pt idx="41">
                  <c:v>96.352104234612042</c:v>
                </c:pt>
                <c:pt idx="42">
                  <c:v>94.760934698569827</c:v>
                </c:pt>
                <c:pt idx="43">
                  <c:v>95.615581149715155</c:v>
                </c:pt>
                <c:pt idx="44">
                  <c:v>94.8</c:v>
                </c:pt>
                <c:pt idx="45">
                  <c:v>95.118116788774984</c:v>
                </c:pt>
                <c:pt idx="46">
                  <c:v>95.765322710508741</c:v>
                </c:pt>
                <c:pt idx="47">
                  <c:v>96.138698229473533</c:v>
                </c:pt>
                <c:pt idx="48">
                  <c:v>96.261882575581083</c:v>
                </c:pt>
                <c:pt idx="49">
                  <c:v>96.114047049736158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5E-417C-879E-B9D09BE629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07975064"/>
        <c:axId val="1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Current deficit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  <a:effectLst>
              <a:glow rad="50800">
                <a:schemeClr val="bg1">
                  <a:alpha val="40000"/>
                </a:schemeClr>
              </a:glow>
            </a:effectLst>
          </c:spPr>
          <c:marker>
            <c:symbol val="none"/>
          </c:marker>
          <c:cat>
            <c:numRef>
              <c:f>Sheet1!$A$2:$A$51</c:f>
              <c:numCache>
                <c:formatCode>General</c:formatCode>
                <c:ptCount val="5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</c:numCache>
            </c:numRef>
          </c:cat>
          <c:val>
            <c:numRef>
              <c:f>Sheet1!$B$2:$B$51</c:f>
              <c:numCache>
                <c:formatCode>0.0</c:formatCode>
                <c:ptCount val="50"/>
                <c:pt idx="0">
                  <c:v>2.0630387487944741</c:v>
                </c:pt>
                <c:pt idx="1">
                  <c:v>0.54683649555255287</c:v>
                </c:pt>
                <c:pt idx="2">
                  <c:v>0.67338730611484543</c:v>
                </c:pt>
                <c:pt idx="3">
                  <c:v>1.1093050924141628</c:v>
                </c:pt>
                <c:pt idx="4">
                  <c:v>1.3127657204148413</c:v>
                </c:pt>
                <c:pt idx="5">
                  <c:v>0.63791524671720268</c:v>
                </c:pt>
                <c:pt idx="6">
                  <c:v>0.98707552786461727</c:v>
                </c:pt>
                <c:pt idx="7">
                  <c:v>0.69929933217598017</c:v>
                </c:pt>
                <c:pt idx="8">
                  <c:v>-1.0248452650220046</c:v>
                </c:pt>
                <c:pt idx="9">
                  <c:v>-0.76005584861784203</c:v>
                </c:pt>
                <c:pt idx="10">
                  <c:v>9.4366010570170925E-2</c:v>
                </c:pt>
                <c:pt idx="11">
                  <c:v>2.0574973787836153</c:v>
                </c:pt>
                <c:pt idx="12">
                  <c:v>5.2148937408551896</c:v>
                </c:pt>
                <c:pt idx="13">
                  <c:v>5.7887118261938921</c:v>
                </c:pt>
                <c:pt idx="14">
                  <c:v>4.5321982940300796</c:v>
                </c:pt>
                <c:pt idx="15">
                  <c:v>3.3514394099149309</c:v>
                </c:pt>
                <c:pt idx="16">
                  <c:v>2.7762730227518961</c:v>
                </c:pt>
                <c:pt idx="17">
                  <c:v>0.56951350858261207</c:v>
                </c:pt>
                <c:pt idx="18">
                  <c:v>-0.51631362959076077</c:v>
                </c:pt>
                <c:pt idx="19">
                  <c:v>-1.5350400465776575</c:v>
                </c:pt>
                <c:pt idx="20">
                  <c:v>-1.8595337888270078</c:v>
                </c:pt>
                <c:pt idx="21">
                  <c:v>-0.59443074795008155</c:v>
                </c:pt>
                <c:pt idx="22">
                  <c:v>1.4737815616823409</c:v>
                </c:pt>
                <c:pt idx="23">
                  <c:v>1.7608018846426456</c:v>
                </c:pt>
                <c:pt idx="24">
                  <c:v>1.840699234737023</c:v>
                </c:pt>
                <c:pt idx="25">
                  <c:v>1.3872507168202299</c:v>
                </c:pt>
                <c:pt idx="26">
                  <c:v>0.98273915494928865</c:v>
                </c:pt>
                <c:pt idx="27">
                  <c:v>1.1255422867080123</c:v>
                </c:pt>
                <c:pt idx="28">
                  <c:v>4.3840126748364945</c:v>
                </c:pt>
                <c:pt idx="29">
                  <c:v>7.2997998110504048</c:v>
                </c:pt>
                <c:pt idx="30">
                  <c:v>6.2473008429049095</c:v>
                </c:pt>
                <c:pt idx="31">
                  <c:v>5.3692141547880379</c:v>
                </c:pt>
                <c:pt idx="32">
                  <c:v>5.2960606582242677</c:v>
                </c:pt>
                <c:pt idx="33">
                  <c:v>4.2837724117362042</c:v>
                </c:pt>
                <c:pt idx="34">
                  <c:v>3.3163556400174468</c:v>
                </c:pt>
                <c:pt idx="35">
                  <c:v>2.5551990062626158</c:v>
                </c:pt>
                <c:pt idx="36">
                  <c:v>1.0534334919542354</c:v>
                </c:pt>
                <c:pt idx="37">
                  <c:v>0.63817145819367072</c:v>
                </c:pt>
                <c:pt idx="38">
                  <c:v>-3.5055983761994709E-2</c:v>
                </c:pt>
                <c:pt idx="39">
                  <c:v>0.81501326610176439</c:v>
                </c:pt>
                <c:pt idx="40">
                  <c:v>11.624029893647599</c:v>
                </c:pt>
                <c:pt idx="41">
                  <c:v>2.9256861710997111</c:v>
                </c:pt>
                <c:pt idx="42">
                  <c:v>2.9927566144300561</c:v>
                </c:pt>
                <c:pt idx="43">
                  <c:v>2.2211020320790311</c:v>
                </c:pt>
                <c:pt idx="44">
                  <c:v>2.1094885858277141</c:v>
                </c:pt>
                <c:pt idx="45">
                  <c:v>1.2071686218787336</c:v>
                </c:pt>
                <c:pt idx="46">
                  <c:v>0.43269118845033794</c:v>
                </c:pt>
                <c:pt idx="47">
                  <c:v>-0.1864227135937315</c:v>
                </c:pt>
                <c:pt idx="48">
                  <c:v>-0.21318878206560998</c:v>
                </c:pt>
                <c:pt idx="49" formatCode="General">
                  <c:v>-0.3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8C8-40BE-AF73-7E34DAB440AD}"/>
            </c:ext>
          </c:extLst>
        </c:ser>
        <c:ser>
          <c:idx val="3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12700">
              <a:solidFill>
                <a:srgbClr val="A50021"/>
              </a:solidFill>
              <a:prstDash val="solid"/>
            </a:ln>
          </c:spPr>
          <c:marker>
            <c:symbol val="none"/>
          </c:marker>
          <c:cat>
            <c:numRef>
              <c:f>Sheet1!$A$2:$A$51</c:f>
              <c:numCache>
                <c:formatCode>General</c:formatCode>
                <c:ptCount val="5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</c:numCache>
            </c:numRef>
          </c:cat>
          <c:val>
            <c:numRef>
              <c:f>Sheet1!$D$2:$D$51</c:f>
              <c:numCache>
                <c:formatCode>General</c:formatCode>
                <c:ptCount val="50"/>
                <c:pt idx="0" formatCode="0.0">
                  <c:v>0</c:v>
                </c:pt>
                <c:pt idx="49" formatCode="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D5E-417C-879E-B9D09BE62945}"/>
            </c:ext>
          </c:extLst>
        </c:ser>
        <c:ser>
          <c:idx val="1"/>
          <c:order val="3"/>
          <c:tx>
            <c:strRef>
              <c:f>Sheet1!$D$1</c:f>
              <c:strCache>
                <c:ptCount val="1"/>
                <c:pt idx="0">
                  <c:v> Public-sector net borrowing</c:v>
                </c:pt>
              </c:strCache>
            </c:strRef>
          </c:tx>
          <c:spPr>
            <a:ln w="34925">
              <a:solidFill>
                <a:srgbClr val="C00000"/>
              </a:solidFill>
              <a:prstDash val="sysDash"/>
            </a:ln>
          </c:spPr>
          <c:marker>
            <c:symbol val="none"/>
          </c:marker>
          <c:cat>
            <c:numRef>
              <c:f>Sheet1!$A$2:$A$51</c:f>
              <c:numCache>
                <c:formatCode>General</c:formatCode>
                <c:ptCount val="5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</c:numCache>
            </c:numRef>
          </c:cat>
          <c:val>
            <c:numRef>
              <c:f>Sheet1!$E$2:$E$51</c:f>
              <c:numCache>
                <c:formatCode>0.0</c:formatCode>
                <c:ptCount val="50"/>
                <c:pt idx="0">
                  <c:v>4.3201971181210874</c:v>
                </c:pt>
                <c:pt idx="1">
                  <c:v>2.0149872866696446</c:v>
                </c:pt>
                <c:pt idx="2">
                  <c:v>2.6130794691857298</c:v>
                </c:pt>
                <c:pt idx="3">
                  <c:v>3.3009632704205498</c:v>
                </c:pt>
                <c:pt idx="4">
                  <c:v>3.2521190013516983</c:v>
                </c:pt>
                <c:pt idx="5">
                  <c:v>2.134088004554485</c:v>
                </c:pt>
                <c:pt idx="6">
                  <c:v>1.9200014059506862</c:v>
                </c:pt>
                <c:pt idx="7">
                  <c:v>0.99269855927627304</c:v>
                </c:pt>
                <c:pt idx="8">
                  <c:v>-0.96920962970233182</c:v>
                </c:pt>
                <c:pt idx="9">
                  <c:v>1.9711481142947979E-2</c:v>
                </c:pt>
                <c:pt idx="10">
                  <c:v>1.0764128009982754</c:v>
                </c:pt>
                <c:pt idx="11">
                  <c:v>3.3176599356683343</c:v>
                </c:pt>
                <c:pt idx="12">
                  <c:v>6.2719651399611607</c:v>
                </c:pt>
                <c:pt idx="13">
                  <c:v>6.5553216183123073</c:v>
                </c:pt>
                <c:pt idx="14">
                  <c:v>5.3443650190114065</c:v>
                </c:pt>
                <c:pt idx="15">
                  <c:v>4.1022023868618698</c:v>
                </c:pt>
                <c:pt idx="16">
                  <c:v>3.1385127546840601</c:v>
                </c:pt>
                <c:pt idx="17">
                  <c:v>1.0676045913528072</c:v>
                </c:pt>
                <c:pt idx="18">
                  <c:v>-4.1582305738853227E-3</c:v>
                </c:pt>
                <c:pt idx="19">
                  <c:v>-1.0707757334941372</c:v>
                </c:pt>
                <c:pt idx="20">
                  <c:v>-1.4548465579606129</c:v>
                </c:pt>
                <c:pt idx="21">
                  <c:v>0.50253262209911287</c:v>
                </c:pt>
                <c:pt idx="22">
                  <c:v>2.9186102974447885</c:v>
                </c:pt>
                <c:pt idx="23">
                  <c:v>3.4530041599808894</c:v>
                </c:pt>
                <c:pt idx="24">
                  <c:v>3.8866656782050932</c:v>
                </c:pt>
                <c:pt idx="25">
                  <c:v>3.2393858787648484</c:v>
                </c:pt>
                <c:pt idx="26">
                  <c:v>2.7991177820211082</c:v>
                </c:pt>
                <c:pt idx="27">
                  <c:v>2.9180181923499653</c:v>
                </c:pt>
                <c:pt idx="28">
                  <c:v>7.3893589239023383</c:v>
                </c:pt>
                <c:pt idx="29">
                  <c:v>10.302698279865051</c:v>
                </c:pt>
                <c:pt idx="30">
                  <c:v>8.6919155215278323</c:v>
                </c:pt>
                <c:pt idx="31">
                  <c:v>7.2113255516383452</c:v>
                </c:pt>
                <c:pt idx="32">
                  <c:v>7.1759231084441959</c:v>
                </c:pt>
                <c:pt idx="33">
                  <c:v>5.7364398670845871</c:v>
                </c:pt>
                <c:pt idx="34">
                  <c:v>5.2454887005559332</c:v>
                </c:pt>
                <c:pt idx="35">
                  <c:v>4.2244190259303354</c:v>
                </c:pt>
                <c:pt idx="36">
                  <c:v>2.8635691391463873</c:v>
                </c:pt>
                <c:pt idx="37">
                  <c:v>2.847043251672734</c:v>
                </c:pt>
                <c:pt idx="38">
                  <c:v>2.0574458081416371</c:v>
                </c:pt>
                <c:pt idx="39">
                  <c:v>2.7207106419651317</c:v>
                </c:pt>
                <c:pt idx="40">
                  <c:v>15.044505125994059</c:v>
                </c:pt>
                <c:pt idx="41">
                  <c:v>5.1801892584400671</c:v>
                </c:pt>
                <c:pt idx="42">
                  <c:v>4.9210364844540875</c:v>
                </c:pt>
                <c:pt idx="43">
                  <c:v>4.8082083351841245</c:v>
                </c:pt>
                <c:pt idx="44">
                  <c:v>5.121987698469856</c:v>
                </c:pt>
                <c:pt idx="45">
                  <c:v>3.930972986488551</c:v>
                </c:pt>
                <c:pt idx="46">
                  <c:v>3.1329233617269652</c:v>
                </c:pt>
                <c:pt idx="47">
                  <c:v>2.4897771823039596</c:v>
                </c:pt>
                <c:pt idx="48">
                  <c:v>2.3184554072893246</c:v>
                </c:pt>
                <c:pt idx="49">
                  <c:v>2.1374758652076453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D30-4ACF-B7E4-81834914A5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1721624"/>
        <c:axId val="581718344"/>
      </c:lineChart>
      <c:catAx>
        <c:axId val="207975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5875">
            <a:solidFill>
              <a:schemeClr val="tx1">
                <a:alpha val="96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2000"/>
            </a:pPr>
            <a:endParaRPr lang="en-US"/>
          </a:p>
        </c:txPr>
        <c:crossAx val="1"/>
        <c:crossesAt val="-3"/>
        <c:auto val="1"/>
        <c:lblAlgn val="ctr"/>
        <c:lblOffset val="100"/>
        <c:tickLblSkip val="5"/>
        <c:tickMarkSkip val="5"/>
        <c:noMultiLvlLbl val="0"/>
      </c:catAx>
      <c:valAx>
        <c:axId val="1"/>
        <c:scaling>
          <c:orientation val="minMax"/>
          <c:max val="180"/>
          <c:min val="0"/>
        </c:scaling>
        <c:delete val="0"/>
        <c:axPos val="l"/>
        <c:majorGridlines>
          <c:spPr>
            <a:ln w="7620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000" b="0" i="0" u="none" strike="noStrike" baseline="0">
                    <a:solidFill>
                      <a:srgbClr val="1E3684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 sz="2000" dirty="0">
                    <a:solidFill>
                      <a:srgbClr val="1E3684"/>
                    </a:solidFill>
                  </a:rPr>
                  <a:t>Net debt stock</a:t>
                </a:r>
                <a:r>
                  <a:rPr lang="en-GB" sz="2000" baseline="0" dirty="0">
                    <a:solidFill>
                      <a:srgbClr val="1E3684"/>
                    </a:solidFill>
                  </a:rPr>
                  <a:t> (%</a:t>
                </a:r>
                <a:r>
                  <a:rPr lang="en-GB" sz="2000" dirty="0">
                    <a:solidFill>
                      <a:srgbClr val="1E3684"/>
                    </a:solidFill>
                  </a:rPr>
                  <a:t> of GDP)</a:t>
                </a:r>
              </a:p>
            </c:rich>
          </c:tx>
          <c:layout>
            <c:manualLayout>
              <c:xMode val="edge"/>
              <c:yMode val="edge"/>
              <c:x val="1.2543912780133249E-3"/>
              <c:y val="0.26605514032691724"/>
            </c:manualLayout>
          </c:layout>
          <c:overlay val="0"/>
          <c:spPr>
            <a:noFill/>
            <a:ln w="20044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15875">
            <a:solidFill>
              <a:srgbClr val="000099"/>
            </a:solidFill>
            <a:prstDash val="solid"/>
          </a:ln>
        </c:spPr>
        <c:txPr>
          <a:bodyPr rot="0" vert="horz"/>
          <a:lstStyle/>
          <a:p>
            <a:pPr>
              <a:defRPr sz="2000">
                <a:solidFill>
                  <a:srgbClr val="1E3684"/>
                </a:solidFill>
              </a:defRPr>
            </a:pPr>
            <a:endParaRPr lang="en-US"/>
          </a:p>
        </c:txPr>
        <c:crossAx val="207975064"/>
        <c:crosses val="autoZero"/>
        <c:crossBetween val="midCat"/>
        <c:majorUnit val="20"/>
      </c:valAx>
      <c:valAx>
        <c:axId val="581718344"/>
        <c:scaling>
          <c:orientation val="minMax"/>
          <c:min val="-2"/>
        </c:scaling>
        <c:delete val="0"/>
        <c:axPos val="r"/>
        <c:majorGridlines/>
        <c:title>
          <c:tx>
            <c:rich>
              <a:bodyPr rot="5400000" vert="horz"/>
              <a:lstStyle/>
              <a:p>
                <a:pPr>
                  <a:defRPr sz="2000">
                    <a:solidFill>
                      <a:srgbClr val="C00000"/>
                    </a:solidFill>
                  </a:defRPr>
                </a:pPr>
                <a:r>
                  <a:rPr lang="en-GB" sz="2000" dirty="0">
                    <a:solidFill>
                      <a:srgbClr val="C00000"/>
                    </a:solidFill>
                  </a:rPr>
                  <a:t>Deficit</a:t>
                </a:r>
                <a:r>
                  <a:rPr lang="en-GB" sz="2000" baseline="0" dirty="0">
                    <a:solidFill>
                      <a:srgbClr val="C00000"/>
                    </a:solidFill>
                  </a:rPr>
                  <a:t> (% of GDP)</a:t>
                </a:r>
                <a:endParaRPr lang="en-GB" sz="2000" dirty="0">
                  <a:solidFill>
                    <a:srgbClr val="C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96301918029477085"/>
              <c:y val="0.30036920492440394"/>
            </c:manualLayout>
          </c:layout>
          <c:overlay val="0"/>
        </c:title>
        <c:numFmt formatCode="0_ ;\ \−0\ " sourceLinked="0"/>
        <c:majorTickMark val="out"/>
        <c:minorTickMark val="none"/>
        <c:tickLblPos val="nextTo"/>
        <c:spPr>
          <a:ln w="15875">
            <a:solidFill>
              <a:srgbClr val="C00000"/>
            </a:solidFill>
          </a:ln>
        </c:spPr>
        <c:txPr>
          <a:bodyPr rot="60000"/>
          <a:lstStyle/>
          <a:p>
            <a:pPr>
              <a:defRPr sz="2000">
                <a:solidFill>
                  <a:srgbClr val="C00000"/>
                </a:solidFill>
              </a:defRPr>
            </a:pPr>
            <a:endParaRPr lang="en-US"/>
          </a:p>
        </c:txPr>
        <c:crossAx val="581721624"/>
        <c:crosses val="max"/>
        <c:crossBetween val="between"/>
      </c:valAx>
      <c:catAx>
        <c:axId val="5817216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81718344"/>
        <c:crosses val="autoZero"/>
        <c:auto val="1"/>
        <c:lblAlgn val="ctr"/>
        <c:lblOffset val="100"/>
        <c:noMultiLvlLbl val="0"/>
      </c:catAx>
      <c:spPr>
        <a:solidFill>
          <a:schemeClr val="bg1"/>
        </a:solidFill>
        <a:ln w="6350">
          <a:solidFill>
            <a:schemeClr val="tx1"/>
          </a:solidFill>
        </a:ln>
      </c:spPr>
    </c:plotArea>
    <c:legend>
      <c:legendPos val="t"/>
      <c:legendEntry>
        <c:idx val="0"/>
        <c:txPr>
          <a:bodyPr/>
          <a:lstStyle/>
          <a:p>
            <a:pPr>
              <a:defRPr sz="2000">
                <a:solidFill>
                  <a:srgbClr val="2543A6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000">
                <a:solidFill>
                  <a:srgbClr val="FF0000"/>
                </a:solidFill>
              </a:defRPr>
            </a:pPr>
            <a:endParaRPr lang="en-US"/>
          </a:p>
        </c:txPr>
      </c:legendEntry>
      <c:legendEntry>
        <c:idx val="2"/>
        <c:delete val="1"/>
      </c:legendEntry>
      <c:legendEntry>
        <c:idx val="3"/>
        <c:txPr>
          <a:bodyPr/>
          <a:lstStyle/>
          <a:p>
            <a:pPr>
              <a:defRPr sz="2000">
                <a:solidFill>
                  <a:srgbClr val="960000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20136937209771857"/>
          <c:y val="6.4008471247640364E-2"/>
          <c:w val="0.40204724409448817"/>
          <c:h val="0.18716244262543472"/>
        </c:manualLayout>
      </c:layout>
      <c:overlay val="0"/>
      <c:spPr>
        <a:solidFill>
          <a:srgbClr val="FFFFD7"/>
        </a:solidFill>
        <a:ln w="15875">
          <a:solidFill>
            <a:srgbClr val="660066"/>
          </a:solidFill>
        </a:ln>
      </c:spPr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</c:spPr>
  <c:txPr>
    <a:bodyPr/>
    <a:lstStyle/>
    <a:p>
      <a:pPr>
        <a:defRPr sz="1798" b="0" i="0" u="none" strike="noStrike" baseline="0">
          <a:solidFill>
            <a:schemeClr val="tx1"/>
          </a:solidFill>
          <a:latin typeface="Arial" panose="020B0604020202020204" pitchFamily="34" charset="0"/>
          <a:ea typeface="Times New Roman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E1F9702A-1E58-4620-B149-1D09890823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6F46DBD-D38C-4E4C-8F33-958E9E7D29C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9D69D246-50B5-4D89-9361-D3F9C051CB2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630BF6E3-CF9C-41EC-BD95-B3EF8F9DB0F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0"/>
            <a:r>
              <a:rPr lang="en-GB" altLang="en-US"/>
              <a:t>Second level</a:t>
            </a:r>
          </a:p>
          <a:p>
            <a:pPr lvl="0"/>
            <a:r>
              <a:rPr lang="en-GB" altLang="en-US"/>
              <a:t>Third level</a:t>
            </a:r>
          </a:p>
          <a:p>
            <a:pPr lvl="0"/>
            <a:r>
              <a:rPr lang="en-GB" altLang="en-US"/>
              <a:t>Fourth level</a:t>
            </a:r>
          </a:p>
          <a:p>
            <a:pPr lvl="0"/>
            <a:r>
              <a:rPr lang="en-GB" altLang="en-US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E23CAD92-70B4-4A19-9199-719F92A27F7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B315FABC-41C1-48C4-B4F3-88C0693A8D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F1D5846-0493-4B99-9887-C1B8A468CA65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015179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BAE7476C-ECBE-496C-90A0-85A1A790C59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A03C0F-39F6-4BDF-B02B-61E0C04691BB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3C8A8A42-60C9-4696-8943-935F2D9992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4CFB829D-9722-4763-B059-CD66475235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3553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4">
            <a:extLst>
              <a:ext uri="{FF2B5EF4-FFF2-40B4-BE49-F238E27FC236}">
                <a16:creationId xmlns:a16="http://schemas.microsoft.com/office/drawing/2014/main" id="{54B27A16-6A49-4FF4-A2C6-9B0C9B348F6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386515"/>
            <a:ext cx="9906000" cy="5006348"/>
          </a:xfrm>
          <a:prstGeom prst="rect">
            <a:avLst/>
          </a:prstGeom>
          <a:solidFill>
            <a:srgbClr val="EEECE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2400" dirty="0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D0FEDEC1-8D10-48C5-96FF-84446C228B9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2"/>
            <a:ext cx="9906000" cy="1177631"/>
          </a:xfrm>
          <a:prstGeom prst="rect">
            <a:avLst/>
          </a:prstGeom>
          <a:solidFill>
            <a:srgbClr val="E2E0C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C04839-5087-4216-8E2F-495D007366C5}"/>
              </a:ext>
            </a:extLst>
          </p:cNvPr>
          <p:cNvSpPr>
            <a:spLocks noChangeArrowheads="1"/>
          </p:cNvSpPr>
          <p:nvPr userDrawn="1"/>
        </p:nvSpPr>
        <p:spPr bwMode="white">
          <a:xfrm>
            <a:off x="0" y="6705600"/>
            <a:ext cx="9906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D53D31-06D5-4BDB-8836-0F24F26E8E02}"/>
              </a:ext>
            </a:extLst>
          </p:cNvPr>
          <p:cNvSpPr>
            <a:spLocks noChangeArrowheads="1"/>
          </p:cNvSpPr>
          <p:nvPr userDrawn="1"/>
        </p:nvSpPr>
        <p:spPr bwMode="white">
          <a:xfrm>
            <a:off x="0" y="1185571"/>
            <a:ext cx="9906000" cy="17554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 dirty="0"/>
          </a:p>
        </p:txBody>
      </p:sp>
      <p:sp>
        <p:nvSpPr>
          <p:cNvPr id="10" name="Line 24">
            <a:extLst>
              <a:ext uri="{FF2B5EF4-FFF2-40B4-BE49-F238E27FC236}">
                <a16:creationId xmlns:a16="http://schemas.microsoft.com/office/drawing/2014/main" id="{05D27BC1-CCC2-456A-897D-DD330A508D3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67603" y="1185572"/>
            <a:ext cx="9563761" cy="0"/>
          </a:xfrm>
          <a:prstGeom prst="line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15B9FB-716C-4EE6-9B51-836C17DC9686}"/>
              </a:ext>
            </a:extLst>
          </p:cNvPr>
          <p:cNvSpPr>
            <a:spLocks noChangeArrowheads="1"/>
          </p:cNvSpPr>
          <p:nvPr userDrawn="1"/>
        </p:nvSpPr>
        <p:spPr bwMode="white">
          <a:xfrm>
            <a:off x="0" y="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EF9EAD-49D3-49FA-8681-57CB74ACC0DE}"/>
              </a:ext>
            </a:extLst>
          </p:cNvPr>
          <p:cNvSpPr>
            <a:spLocks noChangeArrowheads="1"/>
          </p:cNvSpPr>
          <p:nvPr userDrawn="1"/>
        </p:nvSpPr>
        <p:spPr bwMode="white">
          <a:xfrm>
            <a:off x="9740900" y="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6F40F8-2A29-4656-AEEF-CE66D6E0A25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61661" y="6388102"/>
            <a:ext cx="9568921" cy="309563"/>
          </a:xfrm>
          <a:prstGeom prst="rect">
            <a:avLst/>
          </a:prstGeom>
          <a:solidFill>
            <a:srgbClr val="82B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9080D4-3EA8-4AA3-9E73-37D10AF5BEB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65100" y="155575"/>
            <a:ext cx="9568921" cy="6546850"/>
          </a:xfrm>
          <a:prstGeom prst="rect">
            <a:avLst/>
          </a:prstGeom>
          <a:noFill/>
          <a:ln w="15875" algn="ctr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 dirty="0"/>
          </a:p>
        </p:txBody>
      </p:sp>
      <p:sp>
        <p:nvSpPr>
          <p:cNvPr id="15" name="Straight Connector 14">
            <a:extLst>
              <a:ext uri="{FF2B5EF4-FFF2-40B4-BE49-F238E27FC236}">
                <a16:creationId xmlns:a16="http://schemas.microsoft.com/office/drawing/2014/main" id="{274579AD-7DF1-404E-AA72-3334C5CD18D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65100" y="1276350"/>
            <a:ext cx="9568921" cy="0"/>
          </a:xfrm>
          <a:prstGeom prst="line">
            <a:avLst/>
          </a:prstGeom>
          <a:noFill/>
          <a:ln w="9525" algn="ctr">
            <a:solidFill>
              <a:srgbClr val="CC99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400" dirty="0"/>
          </a:p>
        </p:txBody>
      </p:sp>
      <p:sp>
        <p:nvSpPr>
          <p:cNvPr id="18" name="Rectangle 33">
            <a:extLst>
              <a:ext uri="{FF2B5EF4-FFF2-40B4-BE49-F238E27FC236}">
                <a16:creationId xmlns:a16="http://schemas.microsoft.com/office/drawing/2014/main" id="{7ADABBD4-81FC-4E8B-AF89-8E95D1D3EE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2"/>
            <a:ext cx="9906000" cy="138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761" y="180977"/>
            <a:ext cx="9245600" cy="790573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6E853F"/>
                </a:solidFill>
                <a:effectLst>
                  <a:outerShdw blurRad="254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26898" y="1527048"/>
            <a:ext cx="9212580" cy="457200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000">
                <a:solidFill>
                  <a:srgbClr val="321F4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Line 20">
            <a:extLst>
              <a:ext uri="{FF2B5EF4-FFF2-40B4-BE49-F238E27FC236}">
                <a16:creationId xmlns:a16="http://schemas.microsoft.com/office/drawing/2014/main" id="{A192817B-BE54-4539-AE8C-3B9D05066E0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65100" y="1369053"/>
            <a:ext cx="9563762" cy="0"/>
          </a:xfrm>
          <a:prstGeom prst="line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 sz="24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1A75F71-CE31-4A78-886D-F08AE97DC1C3}"/>
              </a:ext>
            </a:extLst>
          </p:cNvPr>
          <p:cNvSpPr/>
          <p:nvPr userDrawn="1"/>
        </p:nvSpPr>
        <p:spPr>
          <a:xfrm>
            <a:off x="4735273" y="1015343"/>
            <a:ext cx="414815" cy="509485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7FECBDD-2A13-4944-8A60-DDC15787FFB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775260" y="1060960"/>
            <a:ext cx="335617" cy="416069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rgbClr val="CB9C4F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schemeClr val="l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46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3E801-8A1D-4C59-845B-8A684F677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CC8653-8774-445B-B0D1-FA57D7791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B14014-7DD5-4463-8EB9-0E774C9034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3C156E-6D14-40F7-B173-47811C824C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1F6F65-3169-417C-9649-81EC532D5E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757AA0-EFCB-48CB-892D-B30315C90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A0CA-C87A-49F1-A2F4-CF59305399A0}" type="datetimeFigureOut">
              <a:rPr lang="en-GB" smtClean="0"/>
              <a:t>24/08/2025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A94D41-D03A-4E8C-AD72-31C995E25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753A80-A8DF-4E01-B935-65C344BE1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CE14-2DB9-4BAD-982E-8280DCC86E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864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7B57C-35AE-4389-A59B-C11C7A8B1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AD0828-0B8B-4110-93BA-B18480F53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A0CA-C87A-49F1-A2F4-CF59305399A0}" type="datetimeFigureOut">
              <a:rPr lang="en-GB" smtClean="0"/>
              <a:t>24/08/2025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F0AA19-7100-48B3-999B-3563FCD17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9010D-BAE2-458A-92BE-B385D9D64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CE14-2DB9-4BAD-982E-8280DCC86E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622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74DD9D-D51C-4BFD-9CD4-BFEA48010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A0CA-C87A-49F1-A2F4-CF59305399A0}" type="datetimeFigureOut">
              <a:rPr lang="en-GB" smtClean="0"/>
              <a:t>24/08/2025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7F8BC4-87E6-4D0B-A4FB-897E2293E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30340C-FD43-4F4E-8516-D6DEABE5A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CE14-2DB9-4BAD-982E-8280DCC86E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61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2C482-5AC2-44FD-B4C4-8696DDDFA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F5EB2-ECFE-42BF-B2DD-02D1DE3E4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7AF97F-796B-4EB3-BD78-1DD4D4E64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676D22-48F7-44BB-9613-9D7D1F2F1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A0CA-C87A-49F1-A2F4-CF59305399A0}" type="datetimeFigureOut">
              <a:rPr lang="en-GB" smtClean="0"/>
              <a:t>24/08/2025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6C3E42-ABA6-43A7-A4EF-6908B1E2D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574CDC-A072-440A-A38B-C0ACA303A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CE14-2DB9-4BAD-982E-8280DCC86E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354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1E3F7-0CC2-41C4-9E86-AD7ABF11D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5BED69-7609-48D2-AB35-50E8568EF5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F13C03-8AC7-417B-B405-833EBD8E1F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8F968D-8810-4036-A106-2AD150D23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A0CA-C87A-49F1-A2F4-CF59305399A0}" type="datetimeFigureOut">
              <a:rPr lang="en-GB" smtClean="0"/>
              <a:t>24/08/2025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B88994-9A06-4C0E-9851-CF11F19F7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6D701E-F84E-4153-AEC3-4C4FAC7E4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CE14-2DB9-4BAD-982E-8280DCC86E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790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77BAE-83E9-4D37-9AB1-690913DEB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45F809-9A97-47C6-A9EC-87225E9C5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7BF5F-F775-40C3-87F3-8AA5B08F6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A0CA-C87A-49F1-A2F4-CF59305399A0}" type="datetimeFigureOut">
              <a:rPr lang="en-GB" smtClean="0"/>
              <a:t>24/08/2025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EC0D89-C410-4B74-A64E-61C19E0E8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0DEEE-7A31-487C-83C5-B4536275B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CE14-2DB9-4BAD-982E-8280DCC86E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236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65725D-78DB-4B34-8B3B-F3FC620851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293AFD-3759-4373-81D6-4DA0546821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184BA-5724-48C7-AF75-CEA43FF5E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A0CA-C87A-49F1-A2F4-CF59305399A0}" type="datetimeFigureOut">
              <a:rPr lang="en-GB" smtClean="0"/>
              <a:t>24/08/2025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BA53F-2A5C-4EB7-8A03-266DD30F1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EDC03-2838-4222-ACE2-420720A01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CE14-2DB9-4BAD-982E-8280DCC86E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932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s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13365" y="1218100"/>
            <a:ext cx="9102089" cy="0"/>
          </a:xfrm>
          <a:prstGeom prst="line">
            <a:avLst/>
          </a:prstGeom>
          <a:ln>
            <a:solidFill>
              <a:srgbClr val="83008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413365" y="1509503"/>
            <a:ext cx="9102089" cy="4513276"/>
          </a:xfrm>
          <a:prstGeom prst="rect">
            <a:avLst/>
          </a:prstGeom>
        </p:spPr>
        <p:txBody>
          <a:bodyPr vert="horz"/>
          <a:lstStyle>
            <a:lvl1pPr marL="194991" marR="0" indent="-194991" algn="l" defTabSz="495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rgbClr val="83008F"/>
              </a:buClr>
              <a:buSzTx/>
              <a:buFont typeface="Arial"/>
              <a:buChar char="•"/>
              <a:tabLst/>
              <a:defRPr sz="1517" baseline="0">
                <a:latin typeface="Arial"/>
                <a:cs typeface="Arial"/>
              </a:defRPr>
            </a:lvl1pPr>
            <a:lvl2pPr>
              <a:defRPr sz="1517">
                <a:latin typeface="Arial"/>
                <a:cs typeface="Arial"/>
              </a:defRPr>
            </a:lvl2pPr>
            <a:lvl3pPr>
              <a:defRPr sz="1517">
                <a:latin typeface="Arial"/>
                <a:cs typeface="Arial"/>
              </a:defRPr>
            </a:lvl3pPr>
            <a:lvl4pPr>
              <a:defRPr sz="1517">
                <a:latin typeface="Arial"/>
                <a:cs typeface="Arial"/>
              </a:defRPr>
            </a:lvl4pPr>
            <a:lvl5pPr>
              <a:defRPr sz="1517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text</a:t>
            </a:r>
          </a:p>
          <a:p>
            <a:pPr lvl="0"/>
            <a:r>
              <a:rPr lang="en-GB" dirty="0"/>
              <a:t>text</a:t>
            </a:r>
          </a:p>
          <a:p>
            <a:pPr lvl="0"/>
            <a:r>
              <a:rPr lang="en-GB" dirty="0"/>
              <a:t>text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413364" y="275168"/>
            <a:ext cx="8915400" cy="813405"/>
          </a:xfrm>
          <a:prstGeom prst="rect">
            <a:avLst/>
          </a:prstGeom>
        </p:spPr>
        <p:txBody>
          <a:bodyPr vert="horz"/>
          <a:lstStyle>
            <a:lvl1pPr algn="l">
              <a:defRPr sz="3033">
                <a:solidFill>
                  <a:srgbClr val="83008F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279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49845" y="3458012"/>
            <a:ext cx="4443429" cy="80295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733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Subhead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49845" y="2645179"/>
            <a:ext cx="4443429" cy="812832"/>
          </a:xfrm>
          <a:prstGeom prst="rect">
            <a:avLst/>
          </a:prstGeom>
        </p:spPr>
        <p:txBody>
          <a:bodyPr vert="horz"/>
          <a:lstStyle>
            <a:lvl1pPr algn="l">
              <a:defRPr sz="3467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318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9994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6574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2497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0553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C8C52-5963-41A5-A4D3-2BF9350150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341E17-CE4D-4F0E-A956-C98703FAE6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60F8D5-BF83-43D5-9622-8A9DF9D6D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A0CA-C87A-49F1-A2F4-CF59305399A0}" type="datetimeFigureOut">
              <a:rPr lang="en-GB" smtClean="0"/>
              <a:t>24/08/2025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305DD-8B81-46BE-A2BD-34D36D1F8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9E12B-97A0-47DC-8641-3C5AF6515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CE14-2DB9-4BAD-982E-8280DCC86E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29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F34C8-B419-4AF2-8D65-4AF511E32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3D598-DB5B-486A-A474-927D23EA6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74D27-69DA-43F2-9200-A87339645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A0CA-C87A-49F1-A2F4-CF59305399A0}" type="datetimeFigureOut">
              <a:rPr lang="en-GB" smtClean="0"/>
              <a:t>24/08/2025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6B0E8-EFFB-4306-83D1-F715AD6F1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F6D0A-9361-49B2-AE56-C9D1AC83F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CE14-2DB9-4BAD-982E-8280DCC86E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829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3F399-84A3-433A-8130-58A60FF66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7F297-7CF6-49A5-91B8-BE1C5B160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1B522-FDEF-4E9D-838E-010F02E50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A0CA-C87A-49F1-A2F4-CF59305399A0}" type="datetimeFigureOut">
              <a:rPr lang="en-GB" smtClean="0"/>
              <a:t>24/08/2025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FFDFE-4974-4E02-ADAA-4DC8E6C45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6F3BF-961E-4575-A650-7909A76CD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CE14-2DB9-4BAD-982E-8280DCC86E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909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F542C-9B5D-4E92-A863-1C9C99B0A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65C9E-AACF-4DD4-8B55-FF7CDA7AD1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A93B62-B9CC-4647-BD88-14080411FA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FA4D47-1D60-4669-AD23-603F20A12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A0CA-C87A-49F1-A2F4-CF59305399A0}" type="datetimeFigureOut">
              <a:rPr lang="en-GB" smtClean="0"/>
              <a:t>24/08/2025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5E7026-EE0F-41C1-9541-0E1B8EA73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72CD3-3E19-4FBE-BC91-4E136A03B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CE14-2DB9-4BAD-982E-8280DCC86E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61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55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909" r:id="rId2"/>
    <p:sldLayoutId id="2147483924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 kern="1200">
          <a:solidFill>
            <a:srgbClr val="577C32"/>
          </a:solidFill>
          <a:effectLst>
            <a:outerShdw blurRad="254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577C3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577C3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577C3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577C3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Arial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4F81BD"/>
        </a:buClr>
        <a:buSzPct val="85000"/>
        <a:buFont typeface="Wingdings 2" panose="05020102010507070707" pitchFamily="18" charset="2"/>
        <a:buChar char="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rgbClr val="C0504D"/>
        </a:buClr>
        <a:buSzPct val="70000"/>
        <a:buFont typeface="Wingdings" panose="05000000000000000000" pitchFamily="2" charset="2"/>
        <a:buChar char="¡"/>
        <a:defRPr sz="2500" kern="1200">
          <a:solidFill>
            <a:srgbClr val="114178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699E00"/>
        </a:buClr>
        <a:buSzPct val="75000"/>
        <a:buFont typeface="Wingdings 2" panose="05020102010507070707" pitchFamily="18" charset="2"/>
        <a:buChar char="÷"/>
        <a:defRPr sz="2200" kern="1200">
          <a:solidFill>
            <a:srgbClr val="2C3846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70000"/>
        <a:buFont typeface="Wingdings" panose="05000000000000000000" pitchFamily="2" charset="2"/>
        <a:buChar char=""/>
        <a:defRPr sz="1900" kern="1200">
          <a:solidFill>
            <a:srgbClr val="384D64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4BACC6"/>
        </a:buClr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3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Text Placeholder 12">
            <a:extLst>
              <a:ext uri="{FF2B5EF4-FFF2-40B4-BE49-F238E27FC236}">
                <a16:creationId xmlns:a16="http://schemas.microsoft.com/office/drawing/2014/main" id="{DEF7B433-A0C6-4575-9ED2-6CC76F9E98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26761" y="1524000"/>
            <a:ext cx="9245600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80" name="Title Placeholder 21">
            <a:extLst>
              <a:ext uri="{FF2B5EF4-FFF2-40B4-BE49-F238E27FC236}">
                <a16:creationId xmlns:a16="http://schemas.microsoft.com/office/drawing/2014/main" id="{6C2BBF53-5102-4DBD-9058-695BA5EB88F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6761" y="180977"/>
            <a:ext cx="924560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351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800" kern="1200">
          <a:solidFill>
            <a:srgbClr val="577C3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800">
          <a:solidFill>
            <a:srgbClr val="577C3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800">
          <a:solidFill>
            <a:srgbClr val="577C3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800">
          <a:solidFill>
            <a:srgbClr val="577C3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800">
          <a:solidFill>
            <a:srgbClr val="577C3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Arial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4F81BD"/>
        </a:buClr>
        <a:buSzPct val="85000"/>
        <a:buFont typeface="Wingdings 2" panose="05020102010507070707" pitchFamily="18" charset="2"/>
        <a:buChar char="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Clr>
          <a:srgbClr val="C0504D"/>
        </a:buClr>
        <a:buSzPct val="70000"/>
        <a:buFont typeface="Wingdings" panose="05000000000000000000" pitchFamily="2" charset="2"/>
        <a:buChar char="¡"/>
        <a:defRPr sz="2500" kern="1200">
          <a:solidFill>
            <a:srgbClr val="114178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Clr>
          <a:srgbClr val="699E00"/>
        </a:buClr>
        <a:buSzPct val="75000"/>
        <a:buFont typeface="Wingdings 2" panose="05020102010507070707" pitchFamily="18" charset="2"/>
        <a:buChar char="÷"/>
        <a:defRPr sz="2200" kern="1200">
          <a:solidFill>
            <a:srgbClr val="2C3846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Clr>
          <a:srgbClr val="8064A2"/>
        </a:buClr>
        <a:buSzPct val="70000"/>
        <a:buFont typeface="Wingdings" panose="05000000000000000000" pitchFamily="2" charset="2"/>
        <a:buChar char=""/>
        <a:defRPr sz="1900" kern="1200">
          <a:solidFill>
            <a:srgbClr val="384D64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4BACC6"/>
        </a:buClr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89C053-8423-486C-9441-CD9096031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3AC504-C4DC-4B32-9463-D7605EBBB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DA7FB-9B3B-4415-ACCB-058421884A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9A0CA-C87A-49F1-A2F4-CF59305399A0}" type="datetimeFigureOut">
              <a:rPr lang="en-GB" smtClean="0"/>
              <a:t>24/08/2025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A3A45-CC75-4BB2-8A18-52E7D709E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646E2-76B0-465D-B3BE-F2E45046B0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7CE14-2DB9-4BAD-982E-8280DCC86E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259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  <p:sldLayoutId id="2147483939" r:id="rId13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obr.uk/dat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72D827E4-C1AD-46FF-9D50-91A4E81218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162549"/>
              </p:ext>
            </p:extLst>
          </p:nvPr>
        </p:nvGraphicFramePr>
        <p:xfrm>
          <a:off x="0" y="4524"/>
          <a:ext cx="9906000" cy="5827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39">
            <a:extLst>
              <a:ext uri="{FF2B5EF4-FFF2-40B4-BE49-F238E27FC236}">
                <a16:creationId xmlns:a16="http://schemas.microsoft.com/office/drawing/2014/main" id="{7FBE4034-9FA8-473F-B371-9CFF42CE3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457" y="6308667"/>
            <a:ext cx="9906001" cy="54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91440" rIns="92075" bIns="46038" anchor="ctr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dirty="0">
                <a:latin typeface="Arial" panose="020B0604020202020204" pitchFamily="34" charset="0"/>
                <a:cs typeface="Times New Roman" panose="02020603050405020304" pitchFamily="18" charset="0"/>
              </a:rPr>
              <a:t>UK public-sector net borrowing and net debt (financial years)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2773E5E7-38EA-4513-AC05-E7E947759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149" y="5832236"/>
            <a:ext cx="904385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Notes</a:t>
            </a:r>
            <a:r>
              <a:rPr lang="en-GB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 Net debt is gross debt minus liquid assets; OBR forecasts from 2025/26; Figures exclude public banks.</a:t>
            </a:r>
          </a:p>
          <a:p>
            <a:pPr eaLnBrk="1" hangingPunct="1"/>
            <a:r>
              <a:rPr lang="en-GB" alt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r>
              <a:rPr lang="en-GB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altLang="en-US" sz="1200" i="1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Public Finances Databank</a:t>
            </a:r>
            <a:r>
              <a:rPr lang="en-GB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Office </a:t>
            </a:r>
            <a:r>
              <a:rPr lang="en-GB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GB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Budget Responsibility (March and August 2025).</a:t>
            </a:r>
          </a:p>
        </p:txBody>
      </p:sp>
    </p:spTree>
    <p:extLst>
      <p:ext uri="{BB962C8B-B14F-4D97-AF65-F5344CB8AC3E}">
        <p14:creationId xmlns:p14="http://schemas.microsoft.com/office/powerpoint/2010/main" val="1208060976"/>
      </p:ext>
    </p:extLst>
  </p:cSld>
  <p:clrMapOvr>
    <a:masterClrMapping/>
  </p:clrMapOvr>
  <p:transition spd="med">
    <p:pull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7_Civic">
  <a:themeElements>
    <a:clrScheme name="Custom 16">
      <a:dk1>
        <a:srgbClr val="000000"/>
      </a:dk1>
      <a:lt1>
        <a:srgbClr val="FFFFFF"/>
      </a:lt1>
      <a:dk2>
        <a:srgbClr val="1616B2"/>
      </a:dk2>
      <a:lt2>
        <a:srgbClr val="000000"/>
      </a:lt2>
      <a:accent1>
        <a:srgbClr val="660066"/>
      </a:accent1>
      <a:accent2>
        <a:srgbClr val="CC0000"/>
      </a:accent2>
      <a:accent3>
        <a:srgbClr val="FFFFFF"/>
      </a:accent3>
      <a:accent4>
        <a:srgbClr val="000000"/>
      </a:accent4>
      <a:accent5>
        <a:srgbClr val="B8AAB8"/>
      </a:accent5>
      <a:accent6>
        <a:srgbClr val="B90000"/>
      </a:accent6>
      <a:hlink>
        <a:srgbClr val="006600"/>
      </a:hlink>
      <a:folHlink>
        <a:srgbClr val="743A00"/>
      </a:folHlink>
    </a:clrScheme>
    <a:fontScheme name="5_Civ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3">
  <a:themeElements>
    <a:clrScheme name="">
      <a:dk1>
        <a:srgbClr val="000000"/>
      </a:dk1>
      <a:lt1>
        <a:srgbClr val="FFFFFF"/>
      </a:lt1>
      <a:dk2>
        <a:srgbClr val="1616B2"/>
      </a:dk2>
      <a:lt2>
        <a:srgbClr val="000000"/>
      </a:lt2>
      <a:accent1>
        <a:srgbClr val="660066"/>
      </a:accent1>
      <a:accent2>
        <a:srgbClr val="CC0000"/>
      </a:accent2>
      <a:accent3>
        <a:srgbClr val="FFFFFF"/>
      </a:accent3>
      <a:accent4>
        <a:srgbClr val="000000"/>
      </a:accent4>
      <a:accent5>
        <a:srgbClr val="B8AAB8"/>
      </a:accent5>
      <a:accent6>
        <a:srgbClr val="B90000"/>
      </a:accent6>
      <a:hlink>
        <a:srgbClr val="7A3D00"/>
      </a:hlink>
      <a:folHlink>
        <a:srgbClr val="336600"/>
      </a:folHlink>
    </a:clrScheme>
    <a:fontScheme name="5_Civ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3" id="{30C5E931-390A-45F1-8045-8F190E5B1270}" vid="{99FA1486-54E4-42C2-B6F3-82FF30920B4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61</Words>
  <Application>Microsoft Office PowerPoint</Application>
  <PresentationFormat>A4 Paper (210x297 mm)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Wingdings</vt:lpstr>
      <vt:lpstr>Wingdings 2</vt:lpstr>
      <vt:lpstr>7_Civic</vt:lpstr>
      <vt:lpstr>Theme3</vt:lpstr>
      <vt:lpstr>Office Theme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John Sloman</dc:creator>
  <cp:lastModifiedBy>John Sloman</cp:lastModifiedBy>
  <cp:revision>366</cp:revision>
  <dcterms:created xsi:type="dcterms:W3CDTF">2002-11-17T23:04:00Z</dcterms:created>
  <dcterms:modified xsi:type="dcterms:W3CDTF">2025-08-24T10:08:42Z</dcterms:modified>
</cp:coreProperties>
</file>