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F5F8F"/>
    <a:srgbClr val="4D4D4D"/>
    <a:srgbClr val="697097"/>
    <a:srgbClr val="E6E5F3"/>
    <a:srgbClr val="ECF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>
      <p:cViewPr varScale="1">
        <p:scale>
          <a:sx n="90" d="100"/>
          <a:sy n="90" d="100"/>
        </p:scale>
        <p:origin x="926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82183718046401"/>
          <c:y val="4.0778766288296756E-2"/>
          <c:w val="0.83685861364188385"/>
          <c:h val="0.87239583333333337"/>
        </c:manualLayout>
      </c:layout>
      <c:lineChart>
        <c:grouping val="standard"/>
        <c:varyColors val="0"/>
        <c:ser>
          <c:idx val="11"/>
          <c:order val="0"/>
          <c:tx>
            <c:strRef>
              <c:f>Sheet1!$B$1</c:f>
              <c:strCache>
                <c:ptCount val="1"/>
                <c:pt idx="0">
                  <c:v>Output per hour (2019 = 100)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Sheet1!$A$2:$A$123</c:f>
              <c:strCache>
                <c:ptCount val="122"/>
                <c:pt idx="0">
                  <c:v>1994</c:v>
                </c:pt>
                <c:pt idx="1">
                  <c:v>1994 Q2</c:v>
                </c:pt>
                <c:pt idx="2">
                  <c:v>1994 Q3</c:v>
                </c:pt>
                <c:pt idx="3">
                  <c:v>1994 Q4</c:v>
                </c:pt>
                <c:pt idx="4">
                  <c:v>1995</c:v>
                </c:pt>
                <c:pt idx="5">
                  <c:v>1995 Q2</c:v>
                </c:pt>
                <c:pt idx="6">
                  <c:v>1995 Q3</c:v>
                </c:pt>
                <c:pt idx="7">
                  <c:v>1995 Q4</c:v>
                </c:pt>
                <c:pt idx="8">
                  <c:v>1996</c:v>
                </c:pt>
                <c:pt idx="9">
                  <c:v>1996 Q2</c:v>
                </c:pt>
                <c:pt idx="10">
                  <c:v>1996 Q3</c:v>
                </c:pt>
                <c:pt idx="11">
                  <c:v>1996 Q4</c:v>
                </c:pt>
                <c:pt idx="12">
                  <c:v>1997</c:v>
                </c:pt>
                <c:pt idx="13">
                  <c:v>1997 Q2</c:v>
                </c:pt>
                <c:pt idx="14">
                  <c:v>1997 Q3</c:v>
                </c:pt>
                <c:pt idx="15">
                  <c:v>1997 Q4</c:v>
                </c:pt>
                <c:pt idx="16">
                  <c:v>1998</c:v>
                </c:pt>
                <c:pt idx="17">
                  <c:v>1998 Q2</c:v>
                </c:pt>
                <c:pt idx="18">
                  <c:v>1998 Q3</c:v>
                </c:pt>
                <c:pt idx="19">
                  <c:v>1998 Q4</c:v>
                </c:pt>
                <c:pt idx="20">
                  <c:v>1999</c:v>
                </c:pt>
                <c:pt idx="21">
                  <c:v>1999 Q2</c:v>
                </c:pt>
                <c:pt idx="22">
                  <c:v>1999 Q3</c:v>
                </c:pt>
                <c:pt idx="23">
                  <c:v>1999 Q4</c:v>
                </c:pt>
                <c:pt idx="24">
                  <c:v>2000</c:v>
                </c:pt>
                <c:pt idx="25">
                  <c:v>2000 Q2</c:v>
                </c:pt>
                <c:pt idx="26">
                  <c:v>2000 Q3</c:v>
                </c:pt>
                <c:pt idx="27">
                  <c:v>2000 Q4</c:v>
                </c:pt>
                <c:pt idx="28">
                  <c:v>2001</c:v>
                </c:pt>
                <c:pt idx="29">
                  <c:v>2001 Q2</c:v>
                </c:pt>
                <c:pt idx="30">
                  <c:v>2001 Q3</c:v>
                </c:pt>
                <c:pt idx="31">
                  <c:v>2001 Q4</c:v>
                </c:pt>
                <c:pt idx="32">
                  <c:v>2002</c:v>
                </c:pt>
                <c:pt idx="33">
                  <c:v>2002 Q2</c:v>
                </c:pt>
                <c:pt idx="34">
                  <c:v>2002 Q3</c:v>
                </c:pt>
                <c:pt idx="35">
                  <c:v>2002 Q4</c:v>
                </c:pt>
                <c:pt idx="36">
                  <c:v>2003</c:v>
                </c:pt>
                <c:pt idx="37">
                  <c:v>2003 Q2</c:v>
                </c:pt>
                <c:pt idx="38">
                  <c:v>2003 Q3</c:v>
                </c:pt>
                <c:pt idx="39">
                  <c:v>2003 Q4</c:v>
                </c:pt>
                <c:pt idx="40">
                  <c:v>2004</c:v>
                </c:pt>
                <c:pt idx="41">
                  <c:v>2004 Q2</c:v>
                </c:pt>
                <c:pt idx="42">
                  <c:v>2004 Q3</c:v>
                </c:pt>
                <c:pt idx="43">
                  <c:v>2004 Q4</c:v>
                </c:pt>
                <c:pt idx="44">
                  <c:v>2005</c:v>
                </c:pt>
                <c:pt idx="45">
                  <c:v>2005 Q2</c:v>
                </c:pt>
                <c:pt idx="46">
                  <c:v>2005 Q3</c:v>
                </c:pt>
                <c:pt idx="47">
                  <c:v>2005 Q4</c:v>
                </c:pt>
                <c:pt idx="48">
                  <c:v>2006</c:v>
                </c:pt>
                <c:pt idx="49">
                  <c:v>2006 Q2</c:v>
                </c:pt>
                <c:pt idx="50">
                  <c:v>2006 Q3</c:v>
                </c:pt>
                <c:pt idx="51">
                  <c:v>2006 Q4</c:v>
                </c:pt>
                <c:pt idx="52">
                  <c:v>2007</c:v>
                </c:pt>
                <c:pt idx="53">
                  <c:v>2007 Q2</c:v>
                </c:pt>
                <c:pt idx="54">
                  <c:v>2007 Q3</c:v>
                </c:pt>
                <c:pt idx="55">
                  <c:v>2007 Q4</c:v>
                </c:pt>
                <c:pt idx="56">
                  <c:v>2008</c:v>
                </c:pt>
                <c:pt idx="57">
                  <c:v>2008 Q2</c:v>
                </c:pt>
                <c:pt idx="58">
                  <c:v>2008 Q3</c:v>
                </c:pt>
                <c:pt idx="59">
                  <c:v>2008 Q4</c:v>
                </c:pt>
                <c:pt idx="60">
                  <c:v>2009</c:v>
                </c:pt>
                <c:pt idx="61">
                  <c:v>2009 Q2</c:v>
                </c:pt>
                <c:pt idx="62">
                  <c:v>2009 Q3</c:v>
                </c:pt>
                <c:pt idx="63">
                  <c:v>2009 Q4</c:v>
                </c:pt>
                <c:pt idx="64">
                  <c:v>2010</c:v>
                </c:pt>
                <c:pt idx="65">
                  <c:v>2010 Q2</c:v>
                </c:pt>
                <c:pt idx="66">
                  <c:v>2010 Q3</c:v>
                </c:pt>
                <c:pt idx="67">
                  <c:v>2010 Q4</c:v>
                </c:pt>
                <c:pt idx="68">
                  <c:v>2011</c:v>
                </c:pt>
                <c:pt idx="69">
                  <c:v>2011 Q2</c:v>
                </c:pt>
                <c:pt idx="70">
                  <c:v>2011 Q3</c:v>
                </c:pt>
                <c:pt idx="71">
                  <c:v>2011 Q4</c:v>
                </c:pt>
                <c:pt idx="72">
                  <c:v>2012</c:v>
                </c:pt>
                <c:pt idx="73">
                  <c:v>2012 Q2</c:v>
                </c:pt>
                <c:pt idx="74">
                  <c:v>2012 Q3</c:v>
                </c:pt>
                <c:pt idx="75">
                  <c:v>2012 Q4</c:v>
                </c:pt>
                <c:pt idx="76">
                  <c:v>2013</c:v>
                </c:pt>
                <c:pt idx="77">
                  <c:v>2013 Q2</c:v>
                </c:pt>
                <c:pt idx="78">
                  <c:v>2013 Q3</c:v>
                </c:pt>
                <c:pt idx="79">
                  <c:v>2013 Q4</c:v>
                </c:pt>
                <c:pt idx="80">
                  <c:v>2014</c:v>
                </c:pt>
                <c:pt idx="81">
                  <c:v>2014 Q2</c:v>
                </c:pt>
                <c:pt idx="82">
                  <c:v>2014 Q3</c:v>
                </c:pt>
                <c:pt idx="83">
                  <c:v>2014 Q4</c:v>
                </c:pt>
                <c:pt idx="84">
                  <c:v>2015</c:v>
                </c:pt>
                <c:pt idx="85">
                  <c:v>2015 Q2</c:v>
                </c:pt>
                <c:pt idx="86">
                  <c:v>2015 Q3</c:v>
                </c:pt>
                <c:pt idx="87">
                  <c:v>2015 Q4</c:v>
                </c:pt>
                <c:pt idx="88">
                  <c:v>2016</c:v>
                </c:pt>
                <c:pt idx="89">
                  <c:v>2016 Q2</c:v>
                </c:pt>
                <c:pt idx="90">
                  <c:v>2016 Q3</c:v>
                </c:pt>
                <c:pt idx="91">
                  <c:v>2016 Q4</c:v>
                </c:pt>
                <c:pt idx="92">
                  <c:v>2017</c:v>
                </c:pt>
                <c:pt idx="93">
                  <c:v>2017 Q2</c:v>
                </c:pt>
                <c:pt idx="94">
                  <c:v>2017 Q3</c:v>
                </c:pt>
                <c:pt idx="95">
                  <c:v>2017 Q4</c:v>
                </c:pt>
                <c:pt idx="96">
                  <c:v>2018</c:v>
                </c:pt>
                <c:pt idx="97">
                  <c:v>2018 Q2</c:v>
                </c:pt>
                <c:pt idx="98">
                  <c:v>2018 Q3</c:v>
                </c:pt>
                <c:pt idx="99">
                  <c:v>2018 Q4</c:v>
                </c:pt>
                <c:pt idx="100">
                  <c:v>2019</c:v>
                </c:pt>
                <c:pt idx="101">
                  <c:v>2019 Q2</c:v>
                </c:pt>
                <c:pt idx="102">
                  <c:v>2019 Q3</c:v>
                </c:pt>
                <c:pt idx="103">
                  <c:v>2019 Q4</c:v>
                </c:pt>
                <c:pt idx="104">
                  <c:v>2020</c:v>
                </c:pt>
                <c:pt idx="105">
                  <c:v>2020 Q2</c:v>
                </c:pt>
                <c:pt idx="106">
                  <c:v>2020 Q3</c:v>
                </c:pt>
                <c:pt idx="107">
                  <c:v>2020 Q4</c:v>
                </c:pt>
                <c:pt idx="108">
                  <c:v>2021</c:v>
                </c:pt>
                <c:pt idx="109">
                  <c:v>2021 Q2</c:v>
                </c:pt>
                <c:pt idx="110">
                  <c:v>2021 Q3</c:v>
                </c:pt>
                <c:pt idx="111">
                  <c:v>2021 Q4</c:v>
                </c:pt>
                <c:pt idx="112">
                  <c:v>2022</c:v>
                </c:pt>
                <c:pt idx="113">
                  <c:v>2022 Q2</c:v>
                </c:pt>
                <c:pt idx="114">
                  <c:v>2022 Q3</c:v>
                </c:pt>
                <c:pt idx="115">
                  <c:v>2022 Q4</c:v>
                </c:pt>
                <c:pt idx="116">
                  <c:v>2023</c:v>
                </c:pt>
                <c:pt idx="117">
                  <c:v>2023 Q2</c:v>
                </c:pt>
                <c:pt idx="118">
                  <c:v>2023 Q3</c:v>
                </c:pt>
                <c:pt idx="119">
                  <c:v>2023 Q4</c:v>
                </c:pt>
                <c:pt idx="120">
                  <c:v>2024</c:v>
                </c:pt>
                <c:pt idx="121">
                  <c:v>2024 Q2</c:v>
                </c:pt>
              </c:strCache>
            </c:strRef>
          </c:cat>
          <c:val>
            <c:numRef>
              <c:f>Sheet1!$B$2:$B$123</c:f>
              <c:numCache>
                <c:formatCode>0.0</c:formatCode>
                <c:ptCount val="122"/>
                <c:pt idx="0">
                  <c:v>53.3</c:v>
                </c:pt>
                <c:pt idx="1">
                  <c:v>54.2</c:v>
                </c:pt>
                <c:pt idx="2">
                  <c:v>53.7</c:v>
                </c:pt>
                <c:pt idx="3">
                  <c:v>54.4</c:v>
                </c:pt>
                <c:pt idx="4">
                  <c:v>53.8</c:v>
                </c:pt>
                <c:pt idx="5">
                  <c:v>53.8</c:v>
                </c:pt>
                <c:pt idx="6">
                  <c:v>53.6</c:v>
                </c:pt>
                <c:pt idx="7">
                  <c:v>53.2</c:v>
                </c:pt>
                <c:pt idx="8">
                  <c:v>53.5</c:v>
                </c:pt>
                <c:pt idx="9">
                  <c:v>53.2</c:v>
                </c:pt>
                <c:pt idx="10">
                  <c:v>53.4</c:v>
                </c:pt>
                <c:pt idx="11">
                  <c:v>53.1</c:v>
                </c:pt>
                <c:pt idx="12">
                  <c:v>55.1</c:v>
                </c:pt>
                <c:pt idx="13">
                  <c:v>54</c:v>
                </c:pt>
                <c:pt idx="14">
                  <c:v>55.3</c:v>
                </c:pt>
                <c:pt idx="15">
                  <c:v>57.8</c:v>
                </c:pt>
                <c:pt idx="16">
                  <c:v>56.3</c:v>
                </c:pt>
                <c:pt idx="17">
                  <c:v>57.2</c:v>
                </c:pt>
                <c:pt idx="18">
                  <c:v>57.3</c:v>
                </c:pt>
                <c:pt idx="19">
                  <c:v>60</c:v>
                </c:pt>
                <c:pt idx="20">
                  <c:v>61.1</c:v>
                </c:pt>
                <c:pt idx="21">
                  <c:v>63</c:v>
                </c:pt>
                <c:pt idx="22">
                  <c:v>64.400000000000006</c:v>
                </c:pt>
                <c:pt idx="23">
                  <c:v>65.3</c:v>
                </c:pt>
                <c:pt idx="24">
                  <c:v>65.8</c:v>
                </c:pt>
                <c:pt idx="25">
                  <c:v>66.099999999999994</c:v>
                </c:pt>
                <c:pt idx="26">
                  <c:v>67.400000000000006</c:v>
                </c:pt>
                <c:pt idx="27">
                  <c:v>69.8</c:v>
                </c:pt>
                <c:pt idx="28">
                  <c:v>71.2</c:v>
                </c:pt>
                <c:pt idx="29">
                  <c:v>72.3</c:v>
                </c:pt>
                <c:pt idx="30">
                  <c:v>74.099999999999994</c:v>
                </c:pt>
                <c:pt idx="31">
                  <c:v>74.5</c:v>
                </c:pt>
                <c:pt idx="32">
                  <c:v>76</c:v>
                </c:pt>
                <c:pt idx="33">
                  <c:v>76.8</c:v>
                </c:pt>
                <c:pt idx="34">
                  <c:v>80.5</c:v>
                </c:pt>
                <c:pt idx="35">
                  <c:v>80.7</c:v>
                </c:pt>
                <c:pt idx="36">
                  <c:v>85</c:v>
                </c:pt>
                <c:pt idx="37">
                  <c:v>84.6</c:v>
                </c:pt>
                <c:pt idx="38">
                  <c:v>86.1</c:v>
                </c:pt>
                <c:pt idx="39">
                  <c:v>87</c:v>
                </c:pt>
                <c:pt idx="40">
                  <c:v>90.7</c:v>
                </c:pt>
                <c:pt idx="41">
                  <c:v>90.3</c:v>
                </c:pt>
                <c:pt idx="42">
                  <c:v>88.5</c:v>
                </c:pt>
                <c:pt idx="43">
                  <c:v>88.8</c:v>
                </c:pt>
                <c:pt idx="44">
                  <c:v>89.2</c:v>
                </c:pt>
                <c:pt idx="45">
                  <c:v>91.1</c:v>
                </c:pt>
                <c:pt idx="46">
                  <c:v>91.3</c:v>
                </c:pt>
                <c:pt idx="47">
                  <c:v>94.7</c:v>
                </c:pt>
                <c:pt idx="48">
                  <c:v>95.8</c:v>
                </c:pt>
                <c:pt idx="49">
                  <c:v>98.5</c:v>
                </c:pt>
                <c:pt idx="50">
                  <c:v>98.8</c:v>
                </c:pt>
                <c:pt idx="51">
                  <c:v>97.1</c:v>
                </c:pt>
                <c:pt idx="52">
                  <c:v>97.9</c:v>
                </c:pt>
                <c:pt idx="53">
                  <c:v>97.8</c:v>
                </c:pt>
                <c:pt idx="54">
                  <c:v>97.2</c:v>
                </c:pt>
                <c:pt idx="55">
                  <c:v>96.9</c:v>
                </c:pt>
                <c:pt idx="56">
                  <c:v>98.9</c:v>
                </c:pt>
                <c:pt idx="57">
                  <c:v>97.6</c:v>
                </c:pt>
                <c:pt idx="58">
                  <c:v>98.3</c:v>
                </c:pt>
                <c:pt idx="59">
                  <c:v>98.1</c:v>
                </c:pt>
                <c:pt idx="60">
                  <c:v>95.5</c:v>
                </c:pt>
                <c:pt idx="61">
                  <c:v>97.8</c:v>
                </c:pt>
                <c:pt idx="62">
                  <c:v>97.8</c:v>
                </c:pt>
                <c:pt idx="63">
                  <c:v>97.5</c:v>
                </c:pt>
                <c:pt idx="64">
                  <c:v>97</c:v>
                </c:pt>
                <c:pt idx="65">
                  <c:v>95.6</c:v>
                </c:pt>
                <c:pt idx="66">
                  <c:v>92.9</c:v>
                </c:pt>
                <c:pt idx="67">
                  <c:v>90.8</c:v>
                </c:pt>
                <c:pt idx="68">
                  <c:v>87.5</c:v>
                </c:pt>
                <c:pt idx="69">
                  <c:v>89.2</c:v>
                </c:pt>
                <c:pt idx="70">
                  <c:v>89.9</c:v>
                </c:pt>
                <c:pt idx="71">
                  <c:v>90.8</c:v>
                </c:pt>
                <c:pt idx="72">
                  <c:v>89.5</c:v>
                </c:pt>
                <c:pt idx="73">
                  <c:v>89.1</c:v>
                </c:pt>
                <c:pt idx="74">
                  <c:v>87.9</c:v>
                </c:pt>
                <c:pt idx="75">
                  <c:v>88.7</c:v>
                </c:pt>
                <c:pt idx="76">
                  <c:v>89.5</c:v>
                </c:pt>
                <c:pt idx="77">
                  <c:v>89.6</c:v>
                </c:pt>
                <c:pt idx="78">
                  <c:v>89.3</c:v>
                </c:pt>
                <c:pt idx="79">
                  <c:v>89.8</c:v>
                </c:pt>
                <c:pt idx="80">
                  <c:v>91.7</c:v>
                </c:pt>
                <c:pt idx="81">
                  <c:v>91.3</c:v>
                </c:pt>
                <c:pt idx="82">
                  <c:v>91.5</c:v>
                </c:pt>
                <c:pt idx="83">
                  <c:v>91.2</c:v>
                </c:pt>
                <c:pt idx="84">
                  <c:v>94</c:v>
                </c:pt>
                <c:pt idx="85">
                  <c:v>95.7</c:v>
                </c:pt>
                <c:pt idx="86">
                  <c:v>96.5</c:v>
                </c:pt>
                <c:pt idx="87">
                  <c:v>95.8</c:v>
                </c:pt>
                <c:pt idx="88">
                  <c:v>95.1</c:v>
                </c:pt>
                <c:pt idx="89">
                  <c:v>96</c:v>
                </c:pt>
                <c:pt idx="90">
                  <c:v>96.1</c:v>
                </c:pt>
                <c:pt idx="91">
                  <c:v>95.6</c:v>
                </c:pt>
                <c:pt idx="92">
                  <c:v>94.3</c:v>
                </c:pt>
                <c:pt idx="93">
                  <c:v>94.3</c:v>
                </c:pt>
                <c:pt idx="94">
                  <c:v>95.1</c:v>
                </c:pt>
                <c:pt idx="95">
                  <c:v>96.4</c:v>
                </c:pt>
                <c:pt idx="96">
                  <c:v>98</c:v>
                </c:pt>
                <c:pt idx="97">
                  <c:v>97.4</c:v>
                </c:pt>
                <c:pt idx="98">
                  <c:v>97.2</c:v>
                </c:pt>
                <c:pt idx="99">
                  <c:v>95.7</c:v>
                </c:pt>
                <c:pt idx="100">
                  <c:v>96</c:v>
                </c:pt>
                <c:pt idx="101">
                  <c:v>98.5</c:v>
                </c:pt>
                <c:pt idx="102">
                  <c:v>99.8</c:v>
                </c:pt>
                <c:pt idx="103">
                  <c:v>103.6</c:v>
                </c:pt>
                <c:pt idx="104">
                  <c:v>107.4</c:v>
                </c:pt>
                <c:pt idx="105">
                  <c:v>114.2</c:v>
                </c:pt>
                <c:pt idx="106">
                  <c:v>125.2</c:v>
                </c:pt>
                <c:pt idx="107">
                  <c:v>119.6</c:v>
                </c:pt>
                <c:pt idx="108">
                  <c:v>113.9</c:v>
                </c:pt>
                <c:pt idx="109">
                  <c:v>109.8</c:v>
                </c:pt>
                <c:pt idx="110">
                  <c:v>107.6</c:v>
                </c:pt>
                <c:pt idx="111">
                  <c:v>105.6</c:v>
                </c:pt>
                <c:pt idx="112">
                  <c:v>99.6</c:v>
                </c:pt>
                <c:pt idx="113">
                  <c:v>102.3</c:v>
                </c:pt>
                <c:pt idx="114">
                  <c:v>99.4</c:v>
                </c:pt>
                <c:pt idx="115">
                  <c:v>98.8</c:v>
                </c:pt>
                <c:pt idx="116">
                  <c:v>98.2</c:v>
                </c:pt>
                <c:pt idx="117">
                  <c:v>99.7</c:v>
                </c:pt>
                <c:pt idx="118">
                  <c:v>100.6</c:v>
                </c:pt>
                <c:pt idx="119">
                  <c:v>99.1</c:v>
                </c:pt>
                <c:pt idx="120">
                  <c:v>100.7</c:v>
                </c:pt>
                <c:pt idx="121">
                  <c:v>99.4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11-4D1E-A4FB-7C8AA7394966}"/>
            </c:ext>
          </c:extLst>
        </c:ser>
        <c:ser>
          <c:idx val="14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44450">
              <a:solidFill>
                <a:srgbClr val="5F5F8F"/>
              </a:solidFill>
              <a:prstDash val="sysDash"/>
            </a:ln>
          </c:spPr>
          <c:marker>
            <c:symbol val="none"/>
          </c:marker>
          <c:cat>
            <c:strRef>
              <c:f>Sheet1!$A$2:$A$123</c:f>
              <c:strCache>
                <c:ptCount val="122"/>
                <c:pt idx="0">
                  <c:v>1994</c:v>
                </c:pt>
                <c:pt idx="1">
                  <c:v>1994 Q2</c:v>
                </c:pt>
                <c:pt idx="2">
                  <c:v>1994 Q3</c:v>
                </c:pt>
                <c:pt idx="3">
                  <c:v>1994 Q4</c:v>
                </c:pt>
                <c:pt idx="4">
                  <c:v>1995</c:v>
                </c:pt>
                <c:pt idx="5">
                  <c:v>1995 Q2</c:v>
                </c:pt>
                <c:pt idx="6">
                  <c:v>1995 Q3</c:v>
                </c:pt>
                <c:pt idx="7">
                  <c:v>1995 Q4</c:v>
                </c:pt>
                <c:pt idx="8">
                  <c:v>1996</c:v>
                </c:pt>
                <c:pt idx="9">
                  <c:v>1996 Q2</c:v>
                </c:pt>
                <c:pt idx="10">
                  <c:v>1996 Q3</c:v>
                </c:pt>
                <c:pt idx="11">
                  <c:v>1996 Q4</c:v>
                </c:pt>
                <c:pt idx="12">
                  <c:v>1997</c:v>
                </c:pt>
                <c:pt idx="13">
                  <c:v>1997 Q2</c:v>
                </c:pt>
                <c:pt idx="14">
                  <c:v>1997 Q3</c:v>
                </c:pt>
                <c:pt idx="15">
                  <c:v>1997 Q4</c:v>
                </c:pt>
                <c:pt idx="16">
                  <c:v>1998</c:v>
                </c:pt>
                <c:pt idx="17">
                  <c:v>1998 Q2</c:v>
                </c:pt>
                <c:pt idx="18">
                  <c:v>1998 Q3</c:v>
                </c:pt>
                <c:pt idx="19">
                  <c:v>1998 Q4</c:v>
                </c:pt>
                <c:pt idx="20">
                  <c:v>1999</c:v>
                </c:pt>
                <c:pt idx="21">
                  <c:v>1999 Q2</c:v>
                </c:pt>
                <c:pt idx="22">
                  <c:v>1999 Q3</c:v>
                </c:pt>
                <c:pt idx="23">
                  <c:v>1999 Q4</c:v>
                </c:pt>
                <c:pt idx="24">
                  <c:v>2000</c:v>
                </c:pt>
                <c:pt idx="25">
                  <c:v>2000 Q2</c:v>
                </c:pt>
                <c:pt idx="26">
                  <c:v>2000 Q3</c:v>
                </c:pt>
                <c:pt idx="27">
                  <c:v>2000 Q4</c:v>
                </c:pt>
                <c:pt idx="28">
                  <c:v>2001</c:v>
                </c:pt>
                <c:pt idx="29">
                  <c:v>2001 Q2</c:v>
                </c:pt>
                <c:pt idx="30">
                  <c:v>2001 Q3</c:v>
                </c:pt>
                <c:pt idx="31">
                  <c:v>2001 Q4</c:v>
                </c:pt>
                <c:pt idx="32">
                  <c:v>2002</c:v>
                </c:pt>
                <c:pt idx="33">
                  <c:v>2002 Q2</c:v>
                </c:pt>
                <c:pt idx="34">
                  <c:v>2002 Q3</c:v>
                </c:pt>
                <c:pt idx="35">
                  <c:v>2002 Q4</c:v>
                </c:pt>
                <c:pt idx="36">
                  <c:v>2003</c:v>
                </c:pt>
                <c:pt idx="37">
                  <c:v>2003 Q2</c:v>
                </c:pt>
                <c:pt idx="38">
                  <c:v>2003 Q3</c:v>
                </c:pt>
                <c:pt idx="39">
                  <c:v>2003 Q4</c:v>
                </c:pt>
                <c:pt idx="40">
                  <c:v>2004</c:v>
                </c:pt>
                <c:pt idx="41">
                  <c:v>2004 Q2</c:v>
                </c:pt>
                <c:pt idx="42">
                  <c:v>2004 Q3</c:v>
                </c:pt>
                <c:pt idx="43">
                  <c:v>2004 Q4</c:v>
                </c:pt>
                <c:pt idx="44">
                  <c:v>2005</c:v>
                </c:pt>
                <c:pt idx="45">
                  <c:v>2005 Q2</c:v>
                </c:pt>
                <c:pt idx="46">
                  <c:v>2005 Q3</c:v>
                </c:pt>
                <c:pt idx="47">
                  <c:v>2005 Q4</c:v>
                </c:pt>
                <c:pt idx="48">
                  <c:v>2006</c:v>
                </c:pt>
                <c:pt idx="49">
                  <c:v>2006 Q2</c:v>
                </c:pt>
                <c:pt idx="50">
                  <c:v>2006 Q3</c:v>
                </c:pt>
                <c:pt idx="51">
                  <c:v>2006 Q4</c:v>
                </c:pt>
                <c:pt idx="52">
                  <c:v>2007</c:v>
                </c:pt>
                <c:pt idx="53">
                  <c:v>2007 Q2</c:v>
                </c:pt>
                <c:pt idx="54">
                  <c:v>2007 Q3</c:v>
                </c:pt>
                <c:pt idx="55">
                  <c:v>2007 Q4</c:v>
                </c:pt>
                <c:pt idx="56">
                  <c:v>2008</c:v>
                </c:pt>
                <c:pt idx="57">
                  <c:v>2008 Q2</c:v>
                </c:pt>
                <c:pt idx="58">
                  <c:v>2008 Q3</c:v>
                </c:pt>
                <c:pt idx="59">
                  <c:v>2008 Q4</c:v>
                </c:pt>
                <c:pt idx="60">
                  <c:v>2009</c:v>
                </c:pt>
                <c:pt idx="61">
                  <c:v>2009 Q2</c:v>
                </c:pt>
                <c:pt idx="62">
                  <c:v>2009 Q3</c:v>
                </c:pt>
                <c:pt idx="63">
                  <c:v>2009 Q4</c:v>
                </c:pt>
                <c:pt idx="64">
                  <c:v>2010</c:v>
                </c:pt>
                <c:pt idx="65">
                  <c:v>2010 Q2</c:v>
                </c:pt>
                <c:pt idx="66">
                  <c:v>2010 Q3</c:v>
                </c:pt>
                <c:pt idx="67">
                  <c:v>2010 Q4</c:v>
                </c:pt>
                <c:pt idx="68">
                  <c:v>2011</c:v>
                </c:pt>
                <c:pt idx="69">
                  <c:v>2011 Q2</c:v>
                </c:pt>
                <c:pt idx="70">
                  <c:v>2011 Q3</c:v>
                </c:pt>
                <c:pt idx="71">
                  <c:v>2011 Q4</c:v>
                </c:pt>
                <c:pt idx="72">
                  <c:v>2012</c:v>
                </c:pt>
                <c:pt idx="73">
                  <c:v>2012 Q2</c:v>
                </c:pt>
                <c:pt idx="74">
                  <c:v>2012 Q3</c:v>
                </c:pt>
                <c:pt idx="75">
                  <c:v>2012 Q4</c:v>
                </c:pt>
                <c:pt idx="76">
                  <c:v>2013</c:v>
                </c:pt>
                <c:pt idx="77">
                  <c:v>2013 Q2</c:v>
                </c:pt>
                <c:pt idx="78">
                  <c:v>2013 Q3</c:v>
                </c:pt>
                <c:pt idx="79">
                  <c:v>2013 Q4</c:v>
                </c:pt>
                <c:pt idx="80">
                  <c:v>2014</c:v>
                </c:pt>
                <c:pt idx="81">
                  <c:v>2014 Q2</c:v>
                </c:pt>
                <c:pt idx="82">
                  <c:v>2014 Q3</c:v>
                </c:pt>
                <c:pt idx="83">
                  <c:v>2014 Q4</c:v>
                </c:pt>
                <c:pt idx="84">
                  <c:v>2015</c:v>
                </c:pt>
                <c:pt idx="85">
                  <c:v>2015 Q2</c:v>
                </c:pt>
                <c:pt idx="86">
                  <c:v>2015 Q3</c:v>
                </c:pt>
                <c:pt idx="87">
                  <c:v>2015 Q4</c:v>
                </c:pt>
                <c:pt idx="88">
                  <c:v>2016</c:v>
                </c:pt>
                <c:pt idx="89">
                  <c:v>2016 Q2</c:v>
                </c:pt>
                <c:pt idx="90">
                  <c:v>2016 Q3</c:v>
                </c:pt>
                <c:pt idx="91">
                  <c:v>2016 Q4</c:v>
                </c:pt>
                <c:pt idx="92">
                  <c:v>2017</c:v>
                </c:pt>
                <c:pt idx="93">
                  <c:v>2017 Q2</c:v>
                </c:pt>
                <c:pt idx="94">
                  <c:v>2017 Q3</c:v>
                </c:pt>
                <c:pt idx="95">
                  <c:v>2017 Q4</c:v>
                </c:pt>
                <c:pt idx="96">
                  <c:v>2018</c:v>
                </c:pt>
                <c:pt idx="97">
                  <c:v>2018 Q2</c:v>
                </c:pt>
                <c:pt idx="98">
                  <c:v>2018 Q3</c:v>
                </c:pt>
                <c:pt idx="99">
                  <c:v>2018 Q4</c:v>
                </c:pt>
                <c:pt idx="100">
                  <c:v>2019</c:v>
                </c:pt>
                <c:pt idx="101">
                  <c:v>2019 Q2</c:v>
                </c:pt>
                <c:pt idx="102">
                  <c:v>2019 Q3</c:v>
                </c:pt>
                <c:pt idx="103">
                  <c:v>2019 Q4</c:v>
                </c:pt>
                <c:pt idx="104">
                  <c:v>2020</c:v>
                </c:pt>
                <c:pt idx="105">
                  <c:v>2020 Q2</c:v>
                </c:pt>
                <c:pt idx="106">
                  <c:v>2020 Q3</c:v>
                </c:pt>
                <c:pt idx="107">
                  <c:v>2020 Q4</c:v>
                </c:pt>
                <c:pt idx="108">
                  <c:v>2021</c:v>
                </c:pt>
                <c:pt idx="109">
                  <c:v>2021 Q2</c:v>
                </c:pt>
                <c:pt idx="110">
                  <c:v>2021 Q3</c:v>
                </c:pt>
                <c:pt idx="111">
                  <c:v>2021 Q4</c:v>
                </c:pt>
                <c:pt idx="112">
                  <c:v>2022</c:v>
                </c:pt>
                <c:pt idx="113">
                  <c:v>2022 Q2</c:v>
                </c:pt>
                <c:pt idx="114">
                  <c:v>2022 Q3</c:v>
                </c:pt>
                <c:pt idx="115">
                  <c:v>2022 Q4</c:v>
                </c:pt>
                <c:pt idx="116">
                  <c:v>2023</c:v>
                </c:pt>
                <c:pt idx="117">
                  <c:v>2023 Q2</c:v>
                </c:pt>
                <c:pt idx="118">
                  <c:v>2023 Q3</c:v>
                </c:pt>
                <c:pt idx="119">
                  <c:v>2023 Q4</c:v>
                </c:pt>
                <c:pt idx="120">
                  <c:v>2024</c:v>
                </c:pt>
                <c:pt idx="121">
                  <c:v>2024 Q2</c:v>
                </c:pt>
              </c:strCache>
            </c:strRef>
          </c:cat>
          <c:val>
            <c:numRef>
              <c:f>Sheet1!$C$2:$C$123</c:f>
              <c:numCache>
                <c:formatCode>General</c:formatCode>
                <c:ptCount val="122"/>
                <c:pt idx="16" formatCode="0.0">
                  <c:v>56.3</c:v>
                </c:pt>
                <c:pt idx="17" formatCode="0.0">
                  <c:v>57.24636677721449</c:v>
                </c:pt>
                <c:pt idx="18" formatCode="0.0">
                  <c:v>58.208641371072247</c:v>
                </c:pt>
                <c:pt idx="19" formatCode="0.0">
                  <c:v>59.187091181736122</c:v>
                </c:pt>
                <c:pt idx="20" formatCode="0.0">
                  <c:v>60.181988104193671</c:v>
                </c:pt>
                <c:pt idx="21" formatCode="0.0">
                  <c:v>61.193608603812265</c:v>
                </c:pt>
                <c:pt idx="22" formatCode="0.0">
                  <c:v>62.222233793164222</c:v>
                </c:pt>
                <c:pt idx="23" formatCode="0.0">
                  <c:v>63.268149510143331</c:v>
                </c:pt>
                <c:pt idx="24" formatCode="0.0">
                  <c:v>64.331646397394479</c:v>
                </c:pt>
                <c:pt idx="25" formatCode="0.0">
                  <c:v>65.413019983078399</c:v>
                </c:pt>
                <c:pt idx="26" formatCode="0.0">
                  <c:v>66.512570762994088</c:v>
                </c:pt>
                <c:pt idx="27" formatCode="0.0">
                  <c:v>67.630604284081585</c:v>
                </c:pt>
                <c:pt idx="28" formatCode="0.0">
                  <c:v>68.767431229328395</c:v>
                </c:pt>
                <c:pt idx="29" formatCode="0.0">
                  <c:v>69.923367504103155</c:v>
                </c:pt>
                <c:pt idx="30" formatCode="0.0">
                  <c:v>71.098734323940505</c:v>
                </c:pt>
                <c:pt idx="31" formatCode="0.0">
                  <c:v>72.293858303801557</c:v>
                </c:pt>
                <c:pt idx="32" formatCode="0.0">
                  <c:v>73.509071548834768</c:v>
                </c:pt>
                <c:pt idx="33" formatCode="0.0">
                  <c:v>74.744711746662489</c:v>
                </c:pt>
                <c:pt idx="34" formatCode="0.0">
                  <c:v>76.001122261218711</c:v>
                </c:pt>
                <c:pt idx="35" formatCode="0.0">
                  <c:v>77.278652228164262</c:v>
                </c:pt>
                <c:pt idx="36" formatCode="0.0">
                  <c:v>78.577656651905784</c:v>
                </c:pt>
                <c:pt idx="37" formatCode="0.0">
                  <c:v>79.8984965042456</c:v>
                </c:pt>
                <c:pt idx="38" formatCode="0.0">
                  <c:v>81.241538824689769</c:v>
                </c:pt>
                <c:pt idx="39" formatCode="0.0">
                  <c:v>82.607156822442306</c:v>
                </c:pt>
                <c:pt idx="40" formatCode="0.0">
                  <c:v>83.995729980113836</c:v>
                </c:pt>
                <c:pt idx="41" formatCode="0.0">
                  <c:v>85.4076441591735</c:v>
                </c:pt>
                <c:pt idx="42" formatCode="0.0">
                  <c:v>86.843291707173492</c:v>
                </c:pt>
                <c:pt idx="43" formatCode="0.0">
                  <c:v>88.303071566775913</c:v>
                </c:pt>
                <c:pt idx="44" formatCode="0.0">
                  <c:v>89.787389386612332</c:v>
                </c:pt>
                <c:pt idx="45" formatCode="0.0">
                  <c:v>91.296657634006849</c:v>
                </c:pt>
                <c:pt idx="46" formatCode="0.0">
                  <c:v>92.831295709593888</c:v>
                </c:pt>
                <c:pt idx="47" formatCode="0.0">
                  <c:v>94.39173006386271</c:v>
                </c:pt>
                <c:pt idx="48" formatCode="0.0">
                  <c:v>95.978394315660907</c:v>
                </c:pt>
                <c:pt idx="49" formatCode="0.0">
                  <c:v>97.591729372689926</c:v>
                </c:pt>
                <c:pt idx="50" formatCode="0.0">
                  <c:v>99.232183554026022</c:v>
                </c:pt>
                <c:pt idx="51" formatCode="0.0">
                  <c:v>100.90021271470064</c:v>
                </c:pt>
                <c:pt idx="52" formatCode="0.0">
                  <c:v>102.59628037237503</c:v>
                </c:pt>
                <c:pt idx="53" formatCode="0.0">
                  <c:v>104.32085783614411</c:v>
                </c:pt>
                <c:pt idx="54" formatCode="0.0">
                  <c:v>106.07442433750545</c:v>
                </c:pt>
                <c:pt idx="55" formatCode="0.0">
                  <c:v>107.85746716352975</c:v>
                </c:pt>
                <c:pt idx="56" formatCode="0.0">
                  <c:v>109.67048179226985</c:v>
                </c:pt>
                <c:pt idx="57" formatCode="0.0">
                  <c:v>111.5139720304459</c:v>
                </c:pt>
                <c:pt idx="58" formatCode="0.0">
                  <c:v>113.38845015344485</c:v>
                </c:pt>
                <c:pt idx="59" formatCode="0.0">
                  <c:v>115.29443704767331</c:v>
                </c:pt>
                <c:pt idx="60" formatCode="0.0">
                  <c:v>117.23246235530327</c:v>
                </c:pt>
                <c:pt idx="61" formatCode="0.0">
                  <c:v>119.20306462145084</c:v>
                </c:pt>
                <c:pt idx="62" formatCode="0.0">
                  <c:v>121.20679144382906</c:v>
                </c:pt>
                <c:pt idx="63" formatCode="0.0">
                  <c:v>123.24419962491621</c:v>
                </c:pt>
                <c:pt idx="64" formatCode="0.0">
                  <c:v>125.31585532668196</c:v>
                </c:pt>
                <c:pt idx="65" formatCode="0.0">
                  <c:v>127.42233422791446</c:v>
                </c:pt>
                <c:pt idx="66" formatCode="0.0">
                  <c:v>129.56422168419189</c:v>
                </c:pt>
                <c:pt idx="67" formatCode="0.0">
                  <c:v>131.7421128905431</c:v>
                </c:pt>
                <c:pt idx="68" formatCode="0.0">
                  <c:v>133.95661304684242</c:v>
                </c:pt>
                <c:pt idx="69" formatCode="0.0">
                  <c:v>136.20833752598469</c:v>
                </c:pt>
                <c:pt idx="70" formatCode="0.0">
                  <c:v>138.49791204488719</c:v>
                </c:pt>
                <c:pt idx="71" formatCode="0.0">
                  <c:v>140.825972838366</c:v>
                </c:pt>
                <c:pt idx="72" formatCode="0.0">
                  <c:v>143.1931668359351</c:v>
                </c:pt>
                <c:pt idx="73" formatCode="0.0">
                  <c:v>145.6001518415774</c:v>
                </c:pt>
                <c:pt idx="74" formatCode="0.0">
                  <c:v>148.04759671653753</c:v>
                </c:pt>
                <c:pt idx="75" formatCode="0.0">
                  <c:v>150.53618156518729</c:v>
                </c:pt>
                <c:pt idx="76" formatCode="0.0">
                  <c:v>153.06659792401541</c:v>
                </c:pt>
                <c:pt idx="77" formatCode="0.0">
                  <c:v>155.63954895379405</c:v>
                </c:pt>
                <c:pt idx="78" formatCode="0.0">
                  <c:v>158.25574963497559</c:v>
                </c:pt>
                <c:pt idx="79" formatCode="0.0">
                  <c:v>160.91592696637375</c:v>
                </c:pt>
                <c:pt idx="80" formatCode="0.0">
                  <c:v>163.62082016718458</c:v>
                </c:pt>
                <c:pt idx="81" formatCode="0.0">
                  <c:v>166.37118088240325</c:v>
                </c:pt>
                <c:pt idx="82" formatCode="0.0">
                  <c:v>169.16777339169366</c:v>
                </c:pt>
                <c:pt idx="83" formatCode="0.0">
                  <c:v>172.01137482176912</c:v>
                </c:pt>
                <c:pt idx="84" formatCode="0.0">
                  <c:v>174.90277536234305</c:v>
                </c:pt>
                <c:pt idx="85" formatCode="0.0">
                  <c:v>177.84277848570952</c:v>
                </c:pt>
                <c:pt idx="86" formatCode="0.0">
                  <c:v>180.83220117001488</c:v>
                </c:pt>
                <c:pt idx="87" formatCode="0.0">
                  <c:v>183.87187412628256</c:v>
                </c:pt>
                <c:pt idx="88" formatCode="0.0">
                  <c:v>186.96264202925377</c:v>
                </c:pt>
                <c:pt idx="89" formatCode="0.0">
                  <c:v>190.1053637521087</c:v>
                </c:pt>
                <c:pt idx="90" formatCode="0.0">
                  <c:v>193.30091260513308</c:v>
                </c:pt>
                <c:pt idx="91" formatCode="0.0">
                  <c:v>196.55017657839667</c:v>
                </c:pt>
                <c:pt idx="92" formatCode="0.0">
                  <c:v>199.85405858851101</c:v>
                </c:pt>
                <c:pt idx="93" formatCode="0.0">
                  <c:v>203.21347672953493</c:v>
                </c:pt>
                <c:pt idx="94" formatCode="0.0">
                  <c:v>206.62936452809768</c:v>
                </c:pt>
                <c:pt idx="95" formatCode="0.0">
                  <c:v>210.10267120281057</c:v>
                </c:pt>
                <c:pt idx="96" formatCode="0.0">
                  <c:v>213.634361928039</c:v>
                </c:pt>
                <c:pt idx="97" formatCode="0.0">
                  <c:v>217.22541810210851</c:v>
                </c:pt>
                <c:pt idx="98" formatCode="0.0">
                  <c:v>220.87683762001905</c:v>
                </c:pt>
                <c:pt idx="99" formatCode="0.0">
                  <c:v>224.5896351507435</c:v>
                </c:pt>
                <c:pt idx="100" formatCode="0.0">
                  <c:v>228.36484241918734</c:v>
                </c:pt>
                <c:pt idx="101" formatCode="0.0">
                  <c:v>232.20350849288792</c:v>
                </c:pt>
                <c:pt idx="102" formatCode="0.0">
                  <c:v>236.10670007353292</c:v>
                </c:pt>
                <c:pt idx="103" formatCode="0.0">
                  <c:v>240.07550179337909</c:v>
                </c:pt>
                <c:pt idx="104" formatCode="0.0">
                  <c:v>244.11101651665356</c:v>
                </c:pt>
                <c:pt idx="105" formatCode="0.0">
                  <c:v>248.21436564602161</c:v>
                </c:pt>
                <c:pt idx="106" formatCode="0.0">
                  <c:v>252.38668943420572</c:v>
                </c:pt>
                <c:pt idx="107" formatCode="0.0">
                  <c:v>256.6291473008431</c:v>
                </c:pt>
                <c:pt idx="108" formatCode="0.0">
                  <c:v>260.94291815466909</c:v>
                </c:pt>
                <c:pt idx="109" formatCode="0.0">
                  <c:v>265.32920072111637</c:v>
                </c:pt>
                <c:pt idx="110" formatCode="0.0">
                  <c:v>269.78921387542084</c:v>
                </c:pt>
                <c:pt idx="111" formatCode="0.0">
                  <c:v>274.32419698132696</c:v>
                </c:pt>
                <c:pt idx="112" formatCode="0.0">
                  <c:v>278.93541023548636</c:v>
                </c:pt>
                <c:pt idx="113" formatCode="0.0">
                  <c:v>283.62413501764553</c:v>
                </c:pt>
                <c:pt idx="114" formatCode="0.0">
                  <c:v>288.39167424672013</c:v>
                </c:pt>
                <c:pt idx="115" formatCode="0.0">
                  <c:v>293.23935274285441</c:v>
                </c:pt>
                <c:pt idx="116" formatCode="0.0">
                  <c:v>298.16851759556704</c:v>
                </c:pt>
                <c:pt idx="117" formatCode="0.0">
                  <c:v>303.18053853808465</c:v>
                </c:pt>
                <c:pt idx="118" formatCode="0.0">
                  <c:v>308.27680832796818</c:v>
                </c:pt>
                <c:pt idx="119" formatCode="0.0">
                  <c:v>313.45874313413708</c:v>
                </c:pt>
                <c:pt idx="120" formatCode="0.0">
                  <c:v>318.72778293039926</c:v>
                </c:pt>
                <c:pt idx="121" formatCode="0.0">
                  <c:v>324.08539189559576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11-4D1E-A4FB-7C8AA73949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4613144"/>
        <c:axId val="1"/>
      </c:lineChart>
      <c:catAx>
        <c:axId val="26461314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6"/>
        <c:tickMarkSkip val="4"/>
        <c:noMultiLvlLbl val="0"/>
      </c:catAx>
      <c:valAx>
        <c:axId val="1"/>
        <c:scaling>
          <c:logBase val="2"/>
          <c:orientation val="minMax"/>
          <c:max val="350"/>
          <c:min val="50"/>
        </c:scaling>
        <c:delete val="0"/>
        <c:axPos val="l"/>
        <c:majorGridlines>
          <c:spPr>
            <a:ln w="9525"/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Output per hour: log scale (2022) = 100) </a:t>
                </a:r>
              </a:p>
            </c:rich>
          </c:tx>
          <c:layout>
            <c:manualLayout>
              <c:xMode val="edge"/>
              <c:yMode val="edge"/>
              <c:x val="2.8685473678316527E-3"/>
              <c:y val="0.11174502563450088"/>
            </c:manualLayout>
          </c:layout>
          <c:overlay val="0"/>
          <c:spPr>
            <a:noFill/>
            <a:ln w="40472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4613144"/>
        <c:crosses val="autoZero"/>
        <c:crossBetween val="midCat"/>
        <c:majorUnit val="2"/>
      </c:valAx>
      <c:spPr>
        <a:solidFill>
          <a:srgbClr val="FFFFFF"/>
        </a:solidFill>
        <a:ln w="9525">
          <a:solidFill>
            <a:schemeClr val="tx1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9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0.63611</cdr:x>
      <cdr:y>0.14554</cdr:y>
    </cdr:from>
    <cdr:to>
      <cdr:x>0.83767</cdr:x>
      <cdr:y>0.28325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003CF73-05DE-ABDD-8E97-BE994ECDF79B}"/>
            </a:ext>
          </a:extLst>
        </cdr:cNvPr>
        <cdr:cNvSpPr txBox="1"/>
      </cdr:nvSpPr>
      <cdr:spPr>
        <a:xfrm xmlns:a="http://schemas.openxmlformats.org/drawingml/2006/main">
          <a:off x="5816601" y="855635"/>
          <a:ext cx="1843064" cy="809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000" dirty="0">
              <a:solidFill>
                <a:srgbClr val="5F5F8F"/>
              </a:solidFill>
              <a:latin typeface="Arial" panose="020B0604020202020204" pitchFamily="34" charset="0"/>
              <a:cs typeface="Arial" panose="020B0604020202020204" pitchFamily="34" charset="0"/>
            </a:rPr>
            <a:t>Annual growth</a:t>
          </a:r>
          <a:br>
            <a:rPr lang="en-GB" sz="2000" dirty="0">
              <a:solidFill>
                <a:srgbClr val="5F5F8F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000" dirty="0">
              <a:solidFill>
                <a:srgbClr val="5F5F8F"/>
              </a:solidFill>
              <a:latin typeface="Arial" panose="020B0604020202020204" pitchFamily="34" charset="0"/>
              <a:cs typeface="Arial" panose="020B0604020202020204" pitchFamily="34" charset="0"/>
            </a:rPr>
            <a:t>     = 6.9%</a:t>
          </a:r>
        </a:p>
      </cdr:txBody>
    </cdr:sp>
  </cdr:relSizeAnchor>
  <cdr:relSizeAnchor xmlns:cdr="http://schemas.openxmlformats.org/drawingml/2006/chartDrawing">
    <cdr:from>
      <cdr:x>0.87025</cdr:x>
      <cdr:y>0.30288</cdr:y>
    </cdr:from>
    <cdr:to>
      <cdr:x>0.95775</cdr:x>
      <cdr:y>0.44059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E5067AF1-3DD2-06B0-30BF-5DF3F6CF8D44}"/>
            </a:ext>
          </a:extLst>
        </cdr:cNvPr>
        <cdr:cNvSpPr txBox="1"/>
      </cdr:nvSpPr>
      <cdr:spPr>
        <a:xfrm xmlns:a="http://schemas.openxmlformats.org/drawingml/2006/main">
          <a:off x="7957608" y="1780603"/>
          <a:ext cx="800100" cy="809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226%</a:t>
          </a:r>
        </a:p>
        <a:p xmlns:a="http://schemas.openxmlformats.org/drawingml/2006/main">
          <a:pPr algn="ctr"/>
          <a:r>
            <a: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 gap</a:t>
          </a:r>
        </a:p>
      </cdr:txBody>
    </cdr:sp>
  </cdr:relSizeAnchor>
  <cdr:relSizeAnchor xmlns:cdr="http://schemas.openxmlformats.org/drawingml/2006/chartDrawing">
    <cdr:from>
      <cdr:x>0.5</cdr:x>
      <cdr:y>0.65518</cdr:y>
    </cdr:from>
    <cdr:to>
      <cdr:x>0.79444</cdr:x>
      <cdr:y>0.73078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966EDA3-2D15-0A69-B954-D03D99AE21DA}"/>
            </a:ext>
          </a:extLst>
        </cdr:cNvPr>
        <cdr:cNvSpPr txBox="1"/>
      </cdr:nvSpPr>
      <cdr:spPr>
        <a:xfrm xmlns:a="http://schemas.openxmlformats.org/drawingml/2006/main">
          <a:off x="4572000" y="3851768"/>
          <a:ext cx="2692400" cy="444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Actual output per hour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56F2D82-A1C5-4F29-A6D5-FBA06C255C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024A681-8FA6-4ABC-A9B1-20627A4AF8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5DE45E3-0C60-4E96-932B-A35F5FCA79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7892D46-EBBF-492F-9AE9-89FFCA814D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BBC1BE9-C787-44BA-B9CF-A0D2175D2A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AB9D7F1-87CB-4E73-9FD3-C3E6652E08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0404A2-0FC6-4B79-8548-CC637D8338F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B1953-E00F-48BE-9ABD-D7167E7A3D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A6A9C-56BE-4F58-B6C3-6EBBC3232FA7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7">
            <a:extLst>
              <a:ext uri="{FF2B5EF4-FFF2-40B4-BE49-F238E27FC236}">
                <a16:creationId xmlns:a16="http://schemas.microsoft.com/office/drawing/2014/main" id="{9AD8DF6E-F152-452A-8421-5AFB9DDB23D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96325"/>
            <a:ext cx="29718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0" hangingPunct="0"/>
            <a:fld id="{B1DEBFE9-E042-45D8-903B-C2616BB68F7F}" type="slidenum">
              <a:rPr lang="en-GB" altLang="en-US" sz="1200"/>
              <a:pPr algn="r" eaLnBrk="0" hangingPunct="0"/>
              <a:t>1</a:t>
            </a:fld>
            <a:endParaRPr lang="en-GB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98983DB-18A6-4167-8F12-4C5DB24134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712788"/>
            <a:ext cx="4560888" cy="3421062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C3A7433-05F4-43D3-B416-9F8EE48D4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8163"/>
            <a:ext cx="5029200" cy="4135437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578C-03E8-4585-B4BD-7B3B6A204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CE59C-C387-48F6-A175-7A0CF5410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4275A-5E5F-45C7-BBB9-A3F60D63D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33740-B822-456A-A518-D9BBD61BE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73F1B-818B-460E-994A-550AFB20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9BFE5-D774-4CA5-9C48-226FF6778F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5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926FD-BBEA-4C47-B39E-7BDAB08FF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6461ED-0574-446B-BF3B-199B2AC6E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564F6-54AE-40CE-BF2B-17FBAE654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57335-29E0-466A-9E74-CF84B94D2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7AD58-4DB1-434B-AC99-78E04062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0D1E6-9DC7-4D63-A695-F2111C2C3F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141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A2520C-9077-4864-8CA0-F1B2E554B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D7AA4-D685-4CC0-A767-41E4D5C06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DDD5-771B-472D-A4DD-AF7E1247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6356B-DD28-4647-9D06-28AD54CE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70002-D7D0-40FD-9D4D-603820FA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0946F-132C-46D1-9E24-5DE6E20088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355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745D-AB3C-4DBA-B944-187C2A3E1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6A2AC-2535-4C08-A1BA-8623D3E47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38524-D6E5-4EBA-9DAD-2C8B61DD3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A5B6C-35AF-4CB9-A341-430B1758E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DDA71-9FB5-432C-944A-5D1046A7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3776D-E628-4E71-A300-1A84D8EED7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086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F30A-6B45-415C-BD7C-E78E9CE6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EF52F-3354-4281-BC87-9FB9211DB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3321E-D9EB-434B-A81C-A19027D3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934A4-1C50-44C5-AEFF-408FC49B6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9405B-14A0-463C-ABAE-46B0887C1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518DB-4BA9-4AFF-917B-76A033DA26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120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0B760-45BF-437F-BD7C-247B14D8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A70FF-45B9-4FE0-89F5-7033A5D87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CD562-1C44-45F0-823E-75CFA200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BFF2C-2CBA-4494-92F0-EEDD5C61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2C234-8E40-4602-B9D9-A2BEE246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87193-A87A-4E4E-80D0-BC61E61A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00371-C03F-49A4-BE52-E925171CBF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042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3AAF-7962-4BAE-975F-FE5E78B46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6B399-62B4-4CE9-B24B-67B433607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24A83-EB68-46F9-A9A4-D0B7978A7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1C0FD-0C4D-4D0A-9FE2-F063CEA9B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43677-5A99-449D-ADBE-19E53444CA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A97C22-8712-4EB4-AB52-6AAA3CC7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A6AB9-9BC7-44C3-9BCB-DE7D34DA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7830E-FF1E-403C-847B-7751A545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C169C-DA54-46B9-A417-C5914614A1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893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8B399-E2AE-4DBF-88C9-084AB9B0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1F21A-7192-431E-9388-56B69230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A291A-BB74-4CBC-9BEE-036C840D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AECE5-7DA0-4F5B-974A-0D5E2F24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CEE68-BC63-4F1F-A4EB-FAFCA9E163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884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50B10-F533-4F6D-AF46-0B45B2D80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214A3-3711-480A-A7CB-492B72091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8AF5B-0D27-45E2-83A7-4BF6C90C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7AD80-623E-4474-883E-CB8D19B2C5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70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2CEA8-7A71-4B39-B962-883C7E7C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853C-6BB0-4409-9CB1-BD88192C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82E2D-3083-4ADA-B734-FC59A1B1D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12762-810C-45B7-B513-EFD943F7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6210D-D99A-4598-BC09-97FD3E56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3B950-3FA1-43EC-BD8C-422A5695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48EEC-E1AD-4543-B3B9-88E61D1252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935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93C6C-F17D-4A19-B712-253C56B5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3D46CB-2B74-434F-8C4E-349A943855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1FB7E-4E8A-4DE5-8B92-CC585ED3F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148BF6-7B54-4F2E-AF0B-3DB3E657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3A49C-0DEF-4947-99B7-7D162C65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B5300-586E-4E93-BDFF-FF3553C2D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53ECE-079E-4DDD-9760-56B393AAF6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51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61C7AD-A355-4599-B9A4-6CCB86D3EF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AB6599-8A82-4B4A-81AC-4B496C7FC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941F92E-711F-4BF8-978C-EF4F2178F3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3A0E726-E1CE-464B-B178-9D1CD094AD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E47F6C1-9A37-4F9A-8013-1F1E151D6E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1993C5-8290-4B29-9B57-D7DDF4579B4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FBB2FA7D-060D-4AA6-ABBA-8080C1A779AF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617704533"/>
              </p:ext>
            </p:extLst>
          </p:nvPr>
        </p:nvGraphicFramePr>
        <p:xfrm>
          <a:off x="0" y="85247"/>
          <a:ext cx="9144001" cy="5878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Rectangle 13">
            <a:extLst>
              <a:ext uri="{FF2B5EF4-FFF2-40B4-BE49-F238E27FC236}">
                <a16:creationId xmlns:a16="http://schemas.microsoft.com/office/drawing/2014/main" id="{FBDD741C-755F-4703-B35A-E0DB628C6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95" y="6287564"/>
            <a:ext cx="895391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solidFill>
                  <a:schemeClr val="tx1"/>
                </a:solidFill>
                <a:latin typeface="Arial" panose="020B0604020202020204" pitchFamily="34" charset="0"/>
              </a:rPr>
              <a:t>UK productivity in the production industries (output per hour)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823F251-391C-48D5-8400-9C7893FA1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718" y="5981594"/>
            <a:ext cx="240963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500" i="1" dirty="0">
                <a:latin typeface="Arial" panose="020B0604020202020204" pitchFamily="34" charset="0"/>
              </a:rPr>
              <a:t>Source</a:t>
            </a:r>
            <a:r>
              <a:rPr lang="en-GB" altLang="en-US" sz="1500" dirty="0">
                <a:latin typeface="Arial" panose="020B0604020202020204" pitchFamily="34" charset="0"/>
              </a:rPr>
              <a:t>: ONS series DJK3</a:t>
            </a:r>
            <a:endParaRPr lang="en-GB" altLang="en-US" sz="1500" noProof="1">
              <a:latin typeface="Arial" panose="020B0604020202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238FCED-0F73-BE97-CC51-690681B18FB9}"/>
              </a:ext>
            </a:extLst>
          </p:cNvPr>
          <p:cNvCxnSpPr>
            <a:cxnSpLocks/>
          </p:cNvCxnSpPr>
          <p:nvPr/>
        </p:nvCxnSpPr>
        <p:spPr>
          <a:xfrm>
            <a:off x="8757708" y="519113"/>
            <a:ext cx="0" cy="3100387"/>
          </a:xfrm>
          <a:prstGeom prst="straightConnector1">
            <a:avLst/>
          </a:prstGeom>
          <a:ln w="38100"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45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25</cp:revision>
  <dcterms:created xsi:type="dcterms:W3CDTF">2013-01-20T13:17:24Z</dcterms:created>
  <dcterms:modified xsi:type="dcterms:W3CDTF">2025-01-28T16:17:57Z</dcterms:modified>
</cp:coreProperties>
</file>