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8A8C"/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52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74915311418869"/>
          <c:y val="3.7062174222939503E-2"/>
          <c:w val="0.7833418921201184"/>
          <c:h val="0.87989093473147051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Consumer confidence</c:v>
                </c:pt>
              </c:strCache>
            </c:strRef>
          </c:tx>
          <c:spPr>
            <a:ln w="31735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Sheet1!$A$2:$A$140</c:f>
              <c:numCache>
                <c:formatCode>mmm\-yy</c:formatCode>
                <c:ptCount val="139"/>
                <c:pt idx="0">
                  <c:v>32933</c:v>
                </c:pt>
                <c:pt idx="1">
                  <c:v>33025</c:v>
                </c:pt>
                <c:pt idx="2">
                  <c:v>33117</c:v>
                </c:pt>
                <c:pt idx="3">
                  <c:v>33208</c:v>
                </c:pt>
                <c:pt idx="4">
                  <c:v>33298</c:v>
                </c:pt>
                <c:pt idx="5">
                  <c:v>33390</c:v>
                </c:pt>
                <c:pt idx="6">
                  <c:v>33482</c:v>
                </c:pt>
                <c:pt idx="7">
                  <c:v>33573</c:v>
                </c:pt>
                <c:pt idx="8">
                  <c:v>33664</c:v>
                </c:pt>
                <c:pt idx="9">
                  <c:v>33756</c:v>
                </c:pt>
                <c:pt idx="10">
                  <c:v>33848</c:v>
                </c:pt>
                <c:pt idx="11">
                  <c:v>33939</c:v>
                </c:pt>
                <c:pt idx="12">
                  <c:v>34029</c:v>
                </c:pt>
                <c:pt idx="13">
                  <c:v>34121</c:v>
                </c:pt>
                <c:pt idx="14">
                  <c:v>34213</c:v>
                </c:pt>
                <c:pt idx="15">
                  <c:v>34304</c:v>
                </c:pt>
                <c:pt idx="16">
                  <c:v>34394</c:v>
                </c:pt>
                <c:pt idx="17">
                  <c:v>34486</c:v>
                </c:pt>
                <c:pt idx="18">
                  <c:v>34578</c:v>
                </c:pt>
                <c:pt idx="19">
                  <c:v>34669</c:v>
                </c:pt>
                <c:pt idx="20">
                  <c:v>34759</c:v>
                </c:pt>
                <c:pt idx="21">
                  <c:v>34851</c:v>
                </c:pt>
                <c:pt idx="22">
                  <c:v>34943</c:v>
                </c:pt>
                <c:pt idx="23">
                  <c:v>35034</c:v>
                </c:pt>
                <c:pt idx="24">
                  <c:v>35125</c:v>
                </c:pt>
                <c:pt idx="25">
                  <c:v>35217</c:v>
                </c:pt>
                <c:pt idx="26">
                  <c:v>35309</c:v>
                </c:pt>
                <c:pt idx="27">
                  <c:v>35400</c:v>
                </c:pt>
                <c:pt idx="28">
                  <c:v>35490</c:v>
                </c:pt>
                <c:pt idx="29">
                  <c:v>35582</c:v>
                </c:pt>
                <c:pt idx="30">
                  <c:v>35674</c:v>
                </c:pt>
                <c:pt idx="31">
                  <c:v>35765</c:v>
                </c:pt>
                <c:pt idx="32">
                  <c:v>35855</c:v>
                </c:pt>
                <c:pt idx="33">
                  <c:v>35947</c:v>
                </c:pt>
                <c:pt idx="34">
                  <c:v>36039</c:v>
                </c:pt>
                <c:pt idx="35">
                  <c:v>36130</c:v>
                </c:pt>
                <c:pt idx="36">
                  <c:v>36220</c:v>
                </c:pt>
                <c:pt idx="37">
                  <c:v>36312</c:v>
                </c:pt>
                <c:pt idx="38">
                  <c:v>36404</c:v>
                </c:pt>
                <c:pt idx="39">
                  <c:v>36495</c:v>
                </c:pt>
                <c:pt idx="40">
                  <c:v>36586</c:v>
                </c:pt>
                <c:pt idx="41">
                  <c:v>36678</c:v>
                </c:pt>
                <c:pt idx="42">
                  <c:v>36770</c:v>
                </c:pt>
                <c:pt idx="43">
                  <c:v>36861</c:v>
                </c:pt>
                <c:pt idx="44">
                  <c:v>36951</c:v>
                </c:pt>
                <c:pt idx="45">
                  <c:v>37043</c:v>
                </c:pt>
                <c:pt idx="46">
                  <c:v>37135</c:v>
                </c:pt>
                <c:pt idx="47">
                  <c:v>37226</c:v>
                </c:pt>
                <c:pt idx="48">
                  <c:v>37316</c:v>
                </c:pt>
                <c:pt idx="49">
                  <c:v>37408</c:v>
                </c:pt>
                <c:pt idx="50">
                  <c:v>37500</c:v>
                </c:pt>
                <c:pt idx="51">
                  <c:v>37591</c:v>
                </c:pt>
                <c:pt idx="52">
                  <c:v>37681</c:v>
                </c:pt>
                <c:pt idx="53">
                  <c:v>37773</c:v>
                </c:pt>
                <c:pt idx="54">
                  <c:v>37865</c:v>
                </c:pt>
                <c:pt idx="55">
                  <c:v>37956</c:v>
                </c:pt>
                <c:pt idx="56">
                  <c:v>38047</c:v>
                </c:pt>
                <c:pt idx="57">
                  <c:v>38139</c:v>
                </c:pt>
                <c:pt idx="58">
                  <c:v>38231</c:v>
                </c:pt>
                <c:pt idx="59">
                  <c:v>38322</c:v>
                </c:pt>
                <c:pt idx="60">
                  <c:v>38412</c:v>
                </c:pt>
                <c:pt idx="61">
                  <c:v>38504</c:v>
                </c:pt>
                <c:pt idx="62">
                  <c:v>38596</c:v>
                </c:pt>
                <c:pt idx="63">
                  <c:v>38687</c:v>
                </c:pt>
                <c:pt idx="64">
                  <c:v>38777</c:v>
                </c:pt>
                <c:pt idx="65">
                  <c:v>38869</c:v>
                </c:pt>
                <c:pt idx="66">
                  <c:v>38961</c:v>
                </c:pt>
                <c:pt idx="67">
                  <c:v>39052</c:v>
                </c:pt>
                <c:pt idx="68">
                  <c:v>39142</c:v>
                </c:pt>
                <c:pt idx="69">
                  <c:v>39234</c:v>
                </c:pt>
                <c:pt idx="70">
                  <c:v>39326</c:v>
                </c:pt>
                <c:pt idx="71">
                  <c:v>39417</c:v>
                </c:pt>
                <c:pt idx="72">
                  <c:v>39508</c:v>
                </c:pt>
                <c:pt idx="73">
                  <c:v>39600</c:v>
                </c:pt>
                <c:pt idx="74">
                  <c:v>39692</c:v>
                </c:pt>
                <c:pt idx="75">
                  <c:v>39783</c:v>
                </c:pt>
                <c:pt idx="76">
                  <c:v>39873</c:v>
                </c:pt>
                <c:pt idx="77">
                  <c:v>39965</c:v>
                </c:pt>
                <c:pt idx="78">
                  <c:v>40057</c:v>
                </c:pt>
                <c:pt idx="79">
                  <c:v>40148</c:v>
                </c:pt>
                <c:pt idx="80">
                  <c:v>40238</c:v>
                </c:pt>
                <c:pt idx="81">
                  <c:v>40330</c:v>
                </c:pt>
                <c:pt idx="82">
                  <c:v>40422</c:v>
                </c:pt>
                <c:pt idx="83">
                  <c:v>40513</c:v>
                </c:pt>
                <c:pt idx="84">
                  <c:v>40603</c:v>
                </c:pt>
                <c:pt idx="85">
                  <c:v>40695</c:v>
                </c:pt>
                <c:pt idx="86">
                  <c:v>40787</c:v>
                </c:pt>
                <c:pt idx="87">
                  <c:v>40878</c:v>
                </c:pt>
                <c:pt idx="88">
                  <c:v>40969</c:v>
                </c:pt>
                <c:pt idx="89">
                  <c:v>41061</c:v>
                </c:pt>
                <c:pt idx="90">
                  <c:v>41153</c:v>
                </c:pt>
                <c:pt idx="91">
                  <c:v>41244</c:v>
                </c:pt>
                <c:pt idx="92">
                  <c:v>41334</c:v>
                </c:pt>
                <c:pt idx="93">
                  <c:v>41426</c:v>
                </c:pt>
                <c:pt idx="94">
                  <c:v>41518</c:v>
                </c:pt>
                <c:pt idx="95">
                  <c:v>41609</c:v>
                </c:pt>
                <c:pt idx="96">
                  <c:v>41699</c:v>
                </c:pt>
                <c:pt idx="97">
                  <c:v>41791</c:v>
                </c:pt>
                <c:pt idx="98">
                  <c:v>41883</c:v>
                </c:pt>
                <c:pt idx="99">
                  <c:v>41974</c:v>
                </c:pt>
                <c:pt idx="100">
                  <c:v>42064</c:v>
                </c:pt>
                <c:pt idx="101">
                  <c:v>42156</c:v>
                </c:pt>
                <c:pt idx="102">
                  <c:v>42248</c:v>
                </c:pt>
                <c:pt idx="103">
                  <c:v>42339</c:v>
                </c:pt>
                <c:pt idx="104">
                  <c:v>42430</c:v>
                </c:pt>
                <c:pt idx="105">
                  <c:v>42522</c:v>
                </c:pt>
                <c:pt idx="106">
                  <c:v>42614</c:v>
                </c:pt>
                <c:pt idx="107">
                  <c:v>42705</c:v>
                </c:pt>
                <c:pt idx="108">
                  <c:v>42795</c:v>
                </c:pt>
                <c:pt idx="109">
                  <c:v>42887</c:v>
                </c:pt>
                <c:pt idx="110">
                  <c:v>42979</c:v>
                </c:pt>
                <c:pt idx="111">
                  <c:v>43070</c:v>
                </c:pt>
                <c:pt idx="112">
                  <c:v>43160</c:v>
                </c:pt>
                <c:pt idx="113">
                  <c:v>43252</c:v>
                </c:pt>
                <c:pt idx="114">
                  <c:v>43344</c:v>
                </c:pt>
                <c:pt idx="115">
                  <c:v>43435</c:v>
                </c:pt>
                <c:pt idx="116">
                  <c:v>43525</c:v>
                </c:pt>
                <c:pt idx="117">
                  <c:v>43617</c:v>
                </c:pt>
                <c:pt idx="118">
                  <c:v>43709</c:v>
                </c:pt>
                <c:pt idx="119">
                  <c:v>43800</c:v>
                </c:pt>
                <c:pt idx="120">
                  <c:v>43891</c:v>
                </c:pt>
                <c:pt idx="121">
                  <c:v>43983</c:v>
                </c:pt>
                <c:pt idx="122">
                  <c:v>44075</c:v>
                </c:pt>
                <c:pt idx="123">
                  <c:v>44166</c:v>
                </c:pt>
                <c:pt idx="124">
                  <c:v>44256</c:v>
                </c:pt>
                <c:pt idx="125">
                  <c:v>44348</c:v>
                </c:pt>
                <c:pt idx="126">
                  <c:v>44440</c:v>
                </c:pt>
                <c:pt idx="127">
                  <c:v>44531</c:v>
                </c:pt>
                <c:pt idx="128">
                  <c:v>44621</c:v>
                </c:pt>
                <c:pt idx="129">
                  <c:v>44713</c:v>
                </c:pt>
                <c:pt idx="130">
                  <c:v>44805</c:v>
                </c:pt>
                <c:pt idx="131">
                  <c:v>44896</c:v>
                </c:pt>
                <c:pt idx="132">
                  <c:v>44986</c:v>
                </c:pt>
                <c:pt idx="133">
                  <c:v>45078</c:v>
                </c:pt>
                <c:pt idx="134">
                  <c:v>45170</c:v>
                </c:pt>
                <c:pt idx="135">
                  <c:v>45261</c:v>
                </c:pt>
                <c:pt idx="136">
                  <c:v>45352</c:v>
                </c:pt>
                <c:pt idx="137">
                  <c:v>45444</c:v>
                </c:pt>
                <c:pt idx="138">
                  <c:v>45536</c:v>
                </c:pt>
              </c:numCache>
            </c:numRef>
          </c:cat>
          <c:val>
            <c:numRef>
              <c:f>Sheet1!$B$2:$B$140</c:f>
              <c:numCache>
                <c:formatCode>0.0</c:formatCode>
                <c:ptCount val="139"/>
                <c:pt idx="0">
                  <c:v>97.589740000000006</c:v>
                </c:pt>
                <c:pt idx="1">
                  <c:v>96.779539999999997</c:v>
                </c:pt>
                <c:pt idx="2">
                  <c:v>97.281906666666671</c:v>
                </c:pt>
                <c:pt idx="3">
                  <c:v>98.137290000000007</c:v>
                </c:pt>
                <c:pt idx="4">
                  <c:v>98.783189999999991</c:v>
                </c:pt>
                <c:pt idx="5">
                  <c:v>99.619023333333345</c:v>
                </c:pt>
                <c:pt idx="6">
                  <c:v>99.961733333333328</c:v>
                </c:pt>
                <c:pt idx="7">
                  <c:v>100.53566666666667</c:v>
                </c:pt>
                <c:pt idx="8">
                  <c:v>100.61413333333333</c:v>
                </c:pt>
                <c:pt idx="9">
                  <c:v>101.12136666666667</c:v>
                </c:pt>
                <c:pt idx="10">
                  <c:v>98.799083333333328</c:v>
                </c:pt>
                <c:pt idx="11">
                  <c:v>97.580429999999993</c:v>
                </c:pt>
                <c:pt idx="12">
                  <c:v>98.661203333333333</c:v>
                </c:pt>
                <c:pt idx="13">
                  <c:v>98.877826666666678</c:v>
                </c:pt>
                <c:pt idx="14">
                  <c:v>99.400626666666668</c:v>
                </c:pt>
                <c:pt idx="15">
                  <c:v>98.956129999999987</c:v>
                </c:pt>
                <c:pt idx="16">
                  <c:v>98.359920000000002</c:v>
                </c:pt>
                <c:pt idx="17">
                  <c:v>97.700936666666678</c:v>
                </c:pt>
                <c:pt idx="18">
                  <c:v>98.983800000000016</c:v>
                </c:pt>
                <c:pt idx="19">
                  <c:v>99.19205333333332</c:v>
                </c:pt>
                <c:pt idx="20">
                  <c:v>99.048006666666652</c:v>
                </c:pt>
                <c:pt idx="21">
                  <c:v>99.108999999999995</c:v>
                </c:pt>
                <c:pt idx="22">
                  <c:v>100.32696666666668</c:v>
                </c:pt>
                <c:pt idx="23">
                  <c:v>100.95713333333333</c:v>
                </c:pt>
                <c:pt idx="24">
                  <c:v>101.24506666666666</c:v>
                </c:pt>
                <c:pt idx="25">
                  <c:v>101.09206666666667</c:v>
                </c:pt>
                <c:pt idx="26">
                  <c:v>101.3519</c:v>
                </c:pt>
                <c:pt idx="27">
                  <c:v>102.0492</c:v>
                </c:pt>
                <c:pt idx="28">
                  <c:v>102.48606666666667</c:v>
                </c:pt>
                <c:pt idx="29">
                  <c:v>102.8811</c:v>
                </c:pt>
                <c:pt idx="30">
                  <c:v>102.89943333333333</c:v>
                </c:pt>
                <c:pt idx="31">
                  <c:v>102.87566666666667</c:v>
                </c:pt>
                <c:pt idx="32">
                  <c:v>102.5903</c:v>
                </c:pt>
                <c:pt idx="33">
                  <c:v>102.45406666666666</c:v>
                </c:pt>
                <c:pt idx="34">
                  <c:v>101.26819999999999</c:v>
                </c:pt>
                <c:pt idx="35">
                  <c:v>101.31113333333333</c:v>
                </c:pt>
                <c:pt idx="36">
                  <c:v>102.09010000000001</c:v>
                </c:pt>
                <c:pt idx="37">
                  <c:v>102.52199999999999</c:v>
                </c:pt>
                <c:pt idx="38">
                  <c:v>102.60063333333333</c:v>
                </c:pt>
                <c:pt idx="39">
                  <c:v>102.90306666666667</c:v>
                </c:pt>
                <c:pt idx="40">
                  <c:v>102.80763333333333</c:v>
                </c:pt>
                <c:pt idx="41">
                  <c:v>102.218</c:v>
                </c:pt>
                <c:pt idx="42">
                  <c:v>102.08406666666667</c:v>
                </c:pt>
                <c:pt idx="43">
                  <c:v>102.48956666666668</c:v>
                </c:pt>
                <c:pt idx="44">
                  <c:v>102.8343</c:v>
                </c:pt>
                <c:pt idx="45">
                  <c:v>102.82443333333333</c:v>
                </c:pt>
                <c:pt idx="46">
                  <c:v>102.50960000000002</c:v>
                </c:pt>
                <c:pt idx="47">
                  <c:v>102.1979</c:v>
                </c:pt>
                <c:pt idx="48">
                  <c:v>102.79136666666666</c:v>
                </c:pt>
                <c:pt idx="49">
                  <c:v>102.82979999999999</c:v>
                </c:pt>
                <c:pt idx="50">
                  <c:v>102.93823333333334</c:v>
                </c:pt>
                <c:pt idx="51">
                  <c:v>102.5634</c:v>
                </c:pt>
                <c:pt idx="52">
                  <c:v>101.12216666666666</c:v>
                </c:pt>
                <c:pt idx="53">
                  <c:v>101.23016666666668</c:v>
                </c:pt>
                <c:pt idx="54">
                  <c:v>101.30563333333333</c:v>
                </c:pt>
                <c:pt idx="55">
                  <c:v>101.24339999999999</c:v>
                </c:pt>
                <c:pt idx="56">
                  <c:v>101.3565</c:v>
                </c:pt>
                <c:pt idx="57">
                  <c:v>101.06779999999999</c:v>
                </c:pt>
                <c:pt idx="58">
                  <c:v>100.87049999999999</c:v>
                </c:pt>
                <c:pt idx="59">
                  <c:v>101.25793333333333</c:v>
                </c:pt>
                <c:pt idx="60">
                  <c:v>101.63969999999999</c:v>
                </c:pt>
                <c:pt idx="61">
                  <c:v>101.46673333333332</c:v>
                </c:pt>
                <c:pt idx="62">
                  <c:v>101.28590000000001</c:v>
                </c:pt>
                <c:pt idx="63">
                  <c:v>100.92263333333334</c:v>
                </c:pt>
                <c:pt idx="64">
                  <c:v>101.0003</c:v>
                </c:pt>
                <c:pt idx="65">
                  <c:v>100.98083333333334</c:v>
                </c:pt>
                <c:pt idx="66">
                  <c:v>100.89896666666668</c:v>
                </c:pt>
                <c:pt idx="67">
                  <c:v>101.00256666666667</c:v>
                </c:pt>
                <c:pt idx="68">
                  <c:v>100.62246666666665</c:v>
                </c:pt>
                <c:pt idx="69">
                  <c:v>101.154</c:v>
                </c:pt>
                <c:pt idx="70">
                  <c:v>101.3223</c:v>
                </c:pt>
                <c:pt idx="71">
                  <c:v>100.91693333333335</c:v>
                </c:pt>
                <c:pt idx="72">
                  <c:v>99.843006666666668</c:v>
                </c:pt>
                <c:pt idx="73">
                  <c:v>97.419116666666653</c:v>
                </c:pt>
                <c:pt idx="74">
                  <c:v>96.006186666666679</c:v>
                </c:pt>
                <c:pt idx="75">
                  <c:v>96.018103333333329</c:v>
                </c:pt>
                <c:pt idx="76">
                  <c:v>95.892769999999999</c:v>
                </c:pt>
                <c:pt idx="77">
                  <c:v>97.546813333333333</c:v>
                </c:pt>
                <c:pt idx="78">
                  <c:v>99.072483333333324</c:v>
                </c:pt>
                <c:pt idx="79">
                  <c:v>100.20190000000001</c:v>
                </c:pt>
                <c:pt idx="80">
                  <c:v>100.48593333333334</c:v>
                </c:pt>
                <c:pt idx="81">
                  <c:v>99.865869999999987</c:v>
                </c:pt>
                <c:pt idx="82">
                  <c:v>99.004606666666675</c:v>
                </c:pt>
                <c:pt idx="83">
                  <c:v>98.081123333333338</c:v>
                </c:pt>
                <c:pt idx="84">
                  <c:v>97.16161666666666</c:v>
                </c:pt>
                <c:pt idx="85">
                  <c:v>97.267046666666673</c:v>
                </c:pt>
                <c:pt idx="86">
                  <c:v>96.691876666666658</c:v>
                </c:pt>
                <c:pt idx="87">
                  <c:v>96.128339999999994</c:v>
                </c:pt>
                <c:pt idx="88">
                  <c:v>96.563030000000012</c:v>
                </c:pt>
                <c:pt idx="89">
                  <c:v>96.421083333333343</c:v>
                </c:pt>
                <c:pt idx="90">
                  <c:v>96.847313333333332</c:v>
                </c:pt>
                <c:pt idx="91">
                  <c:v>97.179773333333344</c:v>
                </c:pt>
                <c:pt idx="92">
                  <c:v>97.337066666666672</c:v>
                </c:pt>
                <c:pt idx="93">
                  <c:v>98.001590000000007</c:v>
                </c:pt>
                <c:pt idx="94">
                  <c:v>99.665243333333351</c:v>
                </c:pt>
                <c:pt idx="95">
                  <c:v>100.00441000000001</c:v>
                </c:pt>
                <c:pt idx="96">
                  <c:v>100.97413333333334</c:v>
                </c:pt>
                <c:pt idx="97">
                  <c:v>101.70433333333334</c:v>
                </c:pt>
                <c:pt idx="98">
                  <c:v>101.74919999999999</c:v>
                </c:pt>
                <c:pt idx="99">
                  <c:v>101.58703333333335</c:v>
                </c:pt>
                <c:pt idx="100">
                  <c:v>102.19143333333334</c:v>
                </c:pt>
                <c:pt idx="101">
                  <c:v>102.35933333333334</c:v>
                </c:pt>
                <c:pt idx="102">
                  <c:v>102.45950000000001</c:v>
                </c:pt>
                <c:pt idx="103">
                  <c:v>102.4824</c:v>
                </c:pt>
                <c:pt idx="104">
                  <c:v>102.4434</c:v>
                </c:pt>
                <c:pt idx="105">
                  <c:v>101.73500000000001</c:v>
                </c:pt>
                <c:pt idx="106">
                  <c:v>100.95373333333333</c:v>
                </c:pt>
                <c:pt idx="107">
                  <c:v>101.25750000000001</c:v>
                </c:pt>
                <c:pt idx="108">
                  <c:v>100.98653333333334</c:v>
                </c:pt>
                <c:pt idx="109">
                  <c:v>100.78570000000001</c:v>
                </c:pt>
                <c:pt idx="110">
                  <c:v>100.53573333333333</c:v>
                </c:pt>
                <c:pt idx="111">
                  <c:v>100.56336666666668</c:v>
                </c:pt>
                <c:pt idx="112">
                  <c:v>100.75956666666666</c:v>
                </c:pt>
                <c:pt idx="113">
                  <c:v>101.00566666666667</c:v>
                </c:pt>
                <c:pt idx="114">
                  <c:v>101.03886666666665</c:v>
                </c:pt>
                <c:pt idx="115">
                  <c:v>100.41673333333334</c:v>
                </c:pt>
                <c:pt idx="116">
                  <c:v>99.75497</c:v>
                </c:pt>
                <c:pt idx="117">
                  <c:v>100.04138</c:v>
                </c:pt>
                <c:pt idx="118">
                  <c:v>100.07402333333334</c:v>
                </c:pt>
                <c:pt idx="119">
                  <c:v>100.39886666666666</c:v>
                </c:pt>
                <c:pt idx="120">
                  <c:v>100.26534666666667</c:v>
                </c:pt>
                <c:pt idx="121">
                  <c:v>97.482799999999997</c:v>
                </c:pt>
                <c:pt idx="122">
                  <c:v>97.889049999999997</c:v>
                </c:pt>
                <c:pt idx="123">
                  <c:v>97.581223333333313</c:v>
                </c:pt>
                <c:pt idx="124">
                  <c:v>99.520256666666668</c:v>
                </c:pt>
                <c:pt idx="125">
                  <c:v>102.3557</c:v>
                </c:pt>
                <c:pt idx="126">
                  <c:v>102.17110000000001</c:v>
                </c:pt>
                <c:pt idx="127">
                  <c:v>100.37636999999999</c:v>
                </c:pt>
                <c:pt idx="128">
                  <c:v>97.463139999999996</c:v>
                </c:pt>
                <c:pt idx="129">
                  <c:v>94.03561666666667</c:v>
                </c:pt>
                <c:pt idx="130">
                  <c:v>92.683766666666656</c:v>
                </c:pt>
                <c:pt idx="131">
                  <c:v>92.742533333333327</c:v>
                </c:pt>
                <c:pt idx="132">
                  <c:v>94.43437333333334</c:v>
                </c:pt>
                <c:pt idx="133">
                  <c:v>97.077199999999991</c:v>
                </c:pt>
                <c:pt idx="134">
                  <c:v>97.811210000000003</c:v>
                </c:pt>
                <c:pt idx="135">
                  <c:v>98.06583333333333</c:v>
                </c:pt>
                <c:pt idx="136">
                  <c:v>98.772773333333348</c:v>
                </c:pt>
                <c:pt idx="137">
                  <c:v>99.633099999999999</c:v>
                </c:pt>
                <c:pt idx="138" formatCode="General">
                  <c:v>99.843916666666658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050-46F5-9048-B190416940C3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Business confidence</c:v>
                </c:pt>
              </c:strCache>
            </c:strRef>
          </c:tx>
          <c:spPr>
            <a:ln w="31750" cmpd="sng">
              <a:solidFill>
                <a:srgbClr val="3A8A8C"/>
              </a:solidFill>
              <a:prstDash val="sysDash"/>
            </a:ln>
          </c:spPr>
          <c:marker>
            <c:symbol val="none"/>
          </c:marker>
          <c:cat>
            <c:numRef>
              <c:f>Sheet1!$A$2:$A$140</c:f>
              <c:numCache>
                <c:formatCode>mmm\-yy</c:formatCode>
                <c:ptCount val="139"/>
                <c:pt idx="0">
                  <c:v>32933</c:v>
                </c:pt>
                <c:pt idx="1">
                  <c:v>33025</c:v>
                </c:pt>
                <c:pt idx="2">
                  <c:v>33117</c:v>
                </c:pt>
                <c:pt idx="3">
                  <c:v>33208</c:v>
                </c:pt>
                <c:pt idx="4">
                  <c:v>33298</c:v>
                </c:pt>
                <c:pt idx="5">
                  <c:v>33390</c:v>
                </c:pt>
                <c:pt idx="6">
                  <c:v>33482</c:v>
                </c:pt>
                <c:pt idx="7">
                  <c:v>33573</c:v>
                </c:pt>
                <c:pt idx="8">
                  <c:v>33664</c:v>
                </c:pt>
                <c:pt idx="9">
                  <c:v>33756</c:v>
                </c:pt>
                <c:pt idx="10">
                  <c:v>33848</c:v>
                </c:pt>
                <c:pt idx="11">
                  <c:v>33939</c:v>
                </c:pt>
                <c:pt idx="12">
                  <c:v>34029</c:v>
                </c:pt>
                <c:pt idx="13">
                  <c:v>34121</c:v>
                </c:pt>
                <c:pt idx="14">
                  <c:v>34213</c:v>
                </c:pt>
                <c:pt idx="15">
                  <c:v>34304</c:v>
                </c:pt>
                <c:pt idx="16">
                  <c:v>34394</c:v>
                </c:pt>
                <c:pt idx="17">
                  <c:v>34486</c:v>
                </c:pt>
                <c:pt idx="18">
                  <c:v>34578</c:v>
                </c:pt>
                <c:pt idx="19">
                  <c:v>34669</c:v>
                </c:pt>
                <c:pt idx="20">
                  <c:v>34759</c:v>
                </c:pt>
                <c:pt idx="21">
                  <c:v>34851</c:v>
                </c:pt>
                <c:pt idx="22">
                  <c:v>34943</c:v>
                </c:pt>
                <c:pt idx="23">
                  <c:v>35034</c:v>
                </c:pt>
                <c:pt idx="24">
                  <c:v>35125</c:v>
                </c:pt>
                <c:pt idx="25">
                  <c:v>35217</c:v>
                </c:pt>
                <c:pt idx="26">
                  <c:v>35309</c:v>
                </c:pt>
                <c:pt idx="27">
                  <c:v>35400</c:v>
                </c:pt>
                <c:pt idx="28">
                  <c:v>35490</c:v>
                </c:pt>
                <c:pt idx="29">
                  <c:v>35582</c:v>
                </c:pt>
                <c:pt idx="30">
                  <c:v>35674</c:v>
                </c:pt>
                <c:pt idx="31">
                  <c:v>35765</c:v>
                </c:pt>
                <c:pt idx="32">
                  <c:v>35855</c:v>
                </c:pt>
                <c:pt idx="33">
                  <c:v>35947</c:v>
                </c:pt>
                <c:pt idx="34">
                  <c:v>36039</c:v>
                </c:pt>
                <c:pt idx="35">
                  <c:v>36130</c:v>
                </c:pt>
                <c:pt idx="36">
                  <c:v>36220</c:v>
                </c:pt>
                <c:pt idx="37">
                  <c:v>36312</c:v>
                </c:pt>
                <c:pt idx="38">
                  <c:v>36404</c:v>
                </c:pt>
                <c:pt idx="39">
                  <c:v>36495</c:v>
                </c:pt>
                <c:pt idx="40">
                  <c:v>36586</c:v>
                </c:pt>
                <c:pt idx="41">
                  <c:v>36678</c:v>
                </c:pt>
                <c:pt idx="42">
                  <c:v>36770</c:v>
                </c:pt>
                <c:pt idx="43">
                  <c:v>36861</c:v>
                </c:pt>
                <c:pt idx="44">
                  <c:v>36951</c:v>
                </c:pt>
                <c:pt idx="45">
                  <c:v>37043</c:v>
                </c:pt>
                <c:pt idx="46">
                  <c:v>37135</c:v>
                </c:pt>
                <c:pt idx="47">
                  <c:v>37226</c:v>
                </c:pt>
                <c:pt idx="48">
                  <c:v>37316</c:v>
                </c:pt>
                <c:pt idx="49">
                  <c:v>37408</c:v>
                </c:pt>
                <c:pt idx="50">
                  <c:v>37500</c:v>
                </c:pt>
                <c:pt idx="51">
                  <c:v>37591</c:v>
                </c:pt>
                <c:pt idx="52">
                  <c:v>37681</c:v>
                </c:pt>
                <c:pt idx="53">
                  <c:v>37773</c:v>
                </c:pt>
                <c:pt idx="54">
                  <c:v>37865</c:v>
                </c:pt>
                <c:pt idx="55">
                  <c:v>37956</c:v>
                </c:pt>
                <c:pt idx="56">
                  <c:v>38047</c:v>
                </c:pt>
                <c:pt idx="57">
                  <c:v>38139</c:v>
                </c:pt>
                <c:pt idx="58">
                  <c:v>38231</c:v>
                </c:pt>
                <c:pt idx="59">
                  <c:v>38322</c:v>
                </c:pt>
                <c:pt idx="60">
                  <c:v>38412</c:v>
                </c:pt>
                <c:pt idx="61">
                  <c:v>38504</c:v>
                </c:pt>
                <c:pt idx="62">
                  <c:v>38596</c:v>
                </c:pt>
                <c:pt idx="63">
                  <c:v>38687</c:v>
                </c:pt>
                <c:pt idx="64">
                  <c:v>38777</c:v>
                </c:pt>
                <c:pt idx="65">
                  <c:v>38869</c:v>
                </c:pt>
                <c:pt idx="66">
                  <c:v>38961</c:v>
                </c:pt>
                <c:pt idx="67">
                  <c:v>39052</c:v>
                </c:pt>
                <c:pt idx="68">
                  <c:v>39142</c:v>
                </c:pt>
                <c:pt idx="69">
                  <c:v>39234</c:v>
                </c:pt>
                <c:pt idx="70">
                  <c:v>39326</c:v>
                </c:pt>
                <c:pt idx="71">
                  <c:v>39417</c:v>
                </c:pt>
                <c:pt idx="72">
                  <c:v>39508</c:v>
                </c:pt>
                <c:pt idx="73">
                  <c:v>39600</c:v>
                </c:pt>
                <c:pt idx="74">
                  <c:v>39692</c:v>
                </c:pt>
                <c:pt idx="75">
                  <c:v>39783</c:v>
                </c:pt>
                <c:pt idx="76">
                  <c:v>39873</c:v>
                </c:pt>
                <c:pt idx="77">
                  <c:v>39965</c:v>
                </c:pt>
                <c:pt idx="78">
                  <c:v>40057</c:v>
                </c:pt>
                <c:pt idx="79">
                  <c:v>40148</c:v>
                </c:pt>
                <c:pt idx="80">
                  <c:v>40238</c:v>
                </c:pt>
                <c:pt idx="81">
                  <c:v>40330</c:v>
                </c:pt>
                <c:pt idx="82">
                  <c:v>40422</c:v>
                </c:pt>
                <c:pt idx="83">
                  <c:v>40513</c:v>
                </c:pt>
                <c:pt idx="84">
                  <c:v>40603</c:v>
                </c:pt>
                <c:pt idx="85">
                  <c:v>40695</c:v>
                </c:pt>
                <c:pt idx="86">
                  <c:v>40787</c:v>
                </c:pt>
                <c:pt idx="87">
                  <c:v>40878</c:v>
                </c:pt>
                <c:pt idx="88">
                  <c:v>40969</c:v>
                </c:pt>
                <c:pt idx="89">
                  <c:v>41061</c:v>
                </c:pt>
                <c:pt idx="90">
                  <c:v>41153</c:v>
                </c:pt>
                <c:pt idx="91">
                  <c:v>41244</c:v>
                </c:pt>
                <c:pt idx="92">
                  <c:v>41334</c:v>
                </c:pt>
                <c:pt idx="93">
                  <c:v>41426</c:v>
                </c:pt>
                <c:pt idx="94">
                  <c:v>41518</c:v>
                </c:pt>
                <c:pt idx="95">
                  <c:v>41609</c:v>
                </c:pt>
                <c:pt idx="96">
                  <c:v>41699</c:v>
                </c:pt>
                <c:pt idx="97">
                  <c:v>41791</c:v>
                </c:pt>
                <c:pt idx="98">
                  <c:v>41883</c:v>
                </c:pt>
                <c:pt idx="99">
                  <c:v>41974</c:v>
                </c:pt>
                <c:pt idx="100">
                  <c:v>42064</c:v>
                </c:pt>
                <c:pt idx="101">
                  <c:v>42156</c:v>
                </c:pt>
                <c:pt idx="102">
                  <c:v>42248</c:v>
                </c:pt>
                <c:pt idx="103">
                  <c:v>42339</c:v>
                </c:pt>
                <c:pt idx="104">
                  <c:v>42430</c:v>
                </c:pt>
                <c:pt idx="105">
                  <c:v>42522</c:v>
                </c:pt>
                <c:pt idx="106">
                  <c:v>42614</c:v>
                </c:pt>
                <c:pt idx="107">
                  <c:v>42705</c:v>
                </c:pt>
                <c:pt idx="108">
                  <c:v>42795</c:v>
                </c:pt>
                <c:pt idx="109">
                  <c:v>42887</c:v>
                </c:pt>
                <c:pt idx="110">
                  <c:v>42979</c:v>
                </c:pt>
                <c:pt idx="111">
                  <c:v>43070</c:v>
                </c:pt>
                <c:pt idx="112">
                  <c:v>43160</c:v>
                </c:pt>
                <c:pt idx="113">
                  <c:v>43252</c:v>
                </c:pt>
                <c:pt idx="114">
                  <c:v>43344</c:v>
                </c:pt>
                <c:pt idx="115">
                  <c:v>43435</c:v>
                </c:pt>
                <c:pt idx="116">
                  <c:v>43525</c:v>
                </c:pt>
                <c:pt idx="117">
                  <c:v>43617</c:v>
                </c:pt>
                <c:pt idx="118">
                  <c:v>43709</c:v>
                </c:pt>
                <c:pt idx="119">
                  <c:v>43800</c:v>
                </c:pt>
                <c:pt idx="120">
                  <c:v>43891</c:v>
                </c:pt>
                <c:pt idx="121">
                  <c:v>43983</c:v>
                </c:pt>
                <c:pt idx="122">
                  <c:v>44075</c:v>
                </c:pt>
                <c:pt idx="123">
                  <c:v>44166</c:v>
                </c:pt>
                <c:pt idx="124">
                  <c:v>44256</c:v>
                </c:pt>
                <c:pt idx="125">
                  <c:v>44348</c:v>
                </c:pt>
                <c:pt idx="126">
                  <c:v>44440</c:v>
                </c:pt>
                <c:pt idx="127">
                  <c:v>44531</c:v>
                </c:pt>
                <c:pt idx="128">
                  <c:v>44621</c:v>
                </c:pt>
                <c:pt idx="129">
                  <c:v>44713</c:v>
                </c:pt>
                <c:pt idx="130">
                  <c:v>44805</c:v>
                </c:pt>
                <c:pt idx="131">
                  <c:v>44896</c:v>
                </c:pt>
                <c:pt idx="132">
                  <c:v>44986</c:v>
                </c:pt>
                <c:pt idx="133">
                  <c:v>45078</c:v>
                </c:pt>
                <c:pt idx="134">
                  <c:v>45170</c:v>
                </c:pt>
                <c:pt idx="135">
                  <c:v>45261</c:v>
                </c:pt>
                <c:pt idx="136">
                  <c:v>45352</c:v>
                </c:pt>
                <c:pt idx="137">
                  <c:v>45444</c:v>
                </c:pt>
                <c:pt idx="138">
                  <c:v>45536</c:v>
                </c:pt>
              </c:numCache>
            </c:numRef>
          </c:cat>
          <c:val>
            <c:numRef>
              <c:f>Sheet1!$C$2:$C$140</c:f>
              <c:numCache>
                <c:formatCode>0.0</c:formatCode>
                <c:ptCount val="139"/>
                <c:pt idx="0">
                  <c:v>99.411716666666663</c:v>
                </c:pt>
                <c:pt idx="1">
                  <c:v>99.182553333333331</c:v>
                </c:pt>
                <c:pt idx="2">
                  <c:v>98.216983333333346</c:v>
                </c:pt>
                <c:pt idx="3">
                  <c:v>96.591999999999999</c:v>
                </c:pt>
                <c:pt idx="4">
                  <c:v>95.100076666666666</c:v>
                </c:pt>
                <c:pt idx="5">
                  <c:v>95.286013333333315</c:v>
                </c:pt>
                <c:pt idx="6">
                  <c:v>96.39573</c:v>
                </c:pt>
                <c:pt idx="7">
                  <c:v>97.197523333333336</c:v>
                </c:pt>
                <c:pt idx="8">
                  <c:v>96.889886666666669</c:v>
                </c:pt>
                <c:pt idx="9">
                  <c:v>97.95529333333333</c:v>
                </c:pt>
                <c:pt idx="10">
                  <c:v>96.793463333333349</c:v>
                </c:pt>
                <c:pt idx="11">
                  <c:v>96.741613333333348</c:v>
                </c:pt>
                <c:pt idx="12">
                  <c:v>98.219940000000008</c:v>
                </c:pt>
                <c:pt idx="13">
                  <c:v>99.525440000000003</c:v>
                </c:pt>
                <c:pt idx="14">
                  <c:v>99.776439999999994</c:v>
                </c:pt>
                <c:pt idx="15">
                  <c:v>100.08905</c:v>
                </c:pt>
                <c:pt idx="16">
                  <c:v>100.58506666666666</c:v>
                </c:pt>
                <c:pt idx="17">
                  <c:v>101.03106666666667</c:v>
                </c:pt>
                <c:pt idx="18">
                  <c:v>101.95516666666667</c:v>
                </c:pt>
                <c:pt idx="19">
                  <c:v>102.58413333333333</c:v>
                </c:pt>
                <c:pt idx="20">
                  <c:v>102.87549999999999</c:v>
                </c:pt>
                <c:pt idx="21">
                  <c:v>102.35056666666667</c:v>
                </c:pt>
                <c:pt idx="22">
                  <c:v>101.44496666666664</c:v>
                </c:pt>
                <c:pt idx="23">
                  <c:v>100.51663333333333</c:v>
                </c:pt>
                <c:pt idx="24">
                  <c:v>100.16969999999999</c:v>
                </c:pt>
                <c:pt idx="25">
                  <c:v>99.840266666666665</c:v>
                </c:pt>
                <c:pt idx="26">
                  <c:v>100.74576666666667</c:v>
                </c:pt>
                <c:pt idx="27">
                  <c:v>101.26980000000002</c:v>
                </c:pt>
                <c:pt idx="28">
                  <c:v>100.926</c:v>
                </c:pt>
                <c:pt idx="29">
                  <c:v>100.82973333333332</c:v>
                </c:pt>
                <c:pt idx="30">
                  <c:v>101.1357</c:v>
                </c:pt>
                <c:pt idx="31">
                  <c:v>101.4699</c:v>
                </c:pt>
                <c:pt idx="32">
                  <c:v>100.72269999999999</c:v>
                </c:pt>
                <c:pt idx="33">
                  <c:v>99.194879999999998</c:v>
                </c:pt>
                <c:pt idx="34">
                  <c:v>97.400903333333346</c:v>
                </c:pt>
                <c:pt idx="35">
                  <c:v>96.304166666666674</c:v>
                </c:pt>
                <c:pt idx="36">
                  <c:v>97.129013333333319</c:v>
                </c:pt>
                <c:pt idx="37">
                  <c:v>98.946623333333335</c:v>
                </c:pt>
                <c:pt idx="38">
                  <c:v>99.952333333333328</c:v>
                </c:pt>
                <c:pt idx="39">
                  <c:v>100.75966666666666</c:v>
                </c:pt>
                <c:pt idx="40">
                  <c:v>100.34440000000001</c:v>
                </c:pt>
                <c:pt idx="41">
                  <c:v>99.410349999999994</c:v>
                </c:pt>
                <c:pt idx="42">
                  <c:v>99.619373333333328</c:v>
                </c:pt>
                <c:pt idx="43">
                  <c:v>100.5498</c:v>
                </c:pt>
                <c:pt idx="44">
                  <c:v>99.761176666666657</c:v>
                </c:pt>
                <c:pt idx="45">
                  <c:v>98.752446666666671</c:v>
                </c:pt>
                <c:pt idx="46">
                  <c:v>98.353639999999999</c:v>
                </c:pt>
                <c:pt idx="47">
                  <c:v>97.247500000000002</c:v>
                </c:pt>
                <c:pt idx="48">
                  <c:v>97.918636666666671</c:v>
                </c:pt>
                <c:pt idx="49">
                  <c:v>99.070206666666664</c:v>
                </c:pt>
                <c:pt idx="50">
                  <c:v>99.611950000000022</c:v>
                </c:pt>
                <c:pt idx="51">
                  <c:v>99.243203333333327</c:v>
                </c:pt>
                <c:pt idx="52">
                  <c:v>98.239623333333327</c:v>
                </c:pt>
                <c:pt idx="53">
                  <c:v>97.964676666666662</c:v>
                </c:pt>
                <c:pt idx="54">
                  <c:v>98.151466666666678</c:v>
                </c:pt>
                <c:pt idx="55">
                  <c:v>99.203953333333345</c:v>
                </c:pt>
                <c:pt idx="56">
                  <c:v>100.55003333333333</c:v>
                </c:pt>
                <c:pt idx="57">
                  <c:v>101.04476666666669</c:v>
                </c:pt>
                <c:pt idx="58">
                  <c:v>101.11380000000001</c:v>
                </c:pt>
                <c:pt idx="59">
                  <c:v>100.76103333333333</c:v>
                </c:pt>
                <c:pt idx="60">
                  <c:v>100.35208</c:v>
                </c:pt>
                <c:pt idx="61">
                  <c:v>98.869169999999997</c:v>
                </c:pt>
                <c:pt idx="62">
                  <c:v>98.97417999999999</c:v>
                </c:pt>
                <c:pt idx="63">
                  <c:v>99.157503333333338</c:v>
                </c:pt>
                <c:pt idx="64">
                  <c:v>99.499229999999997</c:v>
                </c:pt>
                <c:pt idx="65">
                  <c:v>100.4663</c:v>
                </c:pt>
                <c:pt idx="66">
                  <c:v>100.72090000000001</c:v>
                </c:pt>
                <c:pt idx="67">
                  <c:v>100.90916666666668</c:v>
                </c:pt>
                <c:pt idx="68">
                  <c:v>101.6031</c:v>
                </c:pt>
                <c:pt idx="69">
                  <c:v>102.02460000000001</c:v>
                </c:pt>
                <c:pt idx="70">
                  <c:v>101.85826666666667</c:v>
                </c:pt>
                <c:pt idx="71">
                  <c:v>101.49823333333332</c:v>
                </c:pt>
                <c:pt idx="72">
                  <c:v>101.18893333333334</c:v>
                </c:pt>
                <c:pt idx="73">
                  <c:v>100.14239999999999</c:v>
                </c:pt>
                <c:pt idx="74">
                  <c:v>98.54049666666667</c:v>
                </c:pt>
                <c:pt idx="75">
                  <c:v>95.812156666666667</c:v>
                </c:pt>
                <c:pt idx="76">
                  <c:v>93.86924333333333</c:v>
                </c:pt>
                <c:pt idx="77">
                  <c:v>94.793226666666669</c:v>
                </c:pt>
                <c:pt idx="78">
                  <c:v>96.868896666666672</c:v>
                </c:pt>
                <c:pt idx="79">
                  <c:v>98.088496666666671</c:v>
                </c:pt>
                <c:pt idx="80">
                  <c:v>98.612889999999993</c:v>
                </c:pt>
                <c:pt idx="81">
                  <c:v>99.837563333333335</c:v>
                </c:pt>
                <c:pt idx="82">
                  <c:v>100.63100000000001</c:v>
                </c:pt>
                <c:pt idx="83">
                  <c:v>100.95066666666668</c:v>
                </c:pt>
                <c:pt idx="84">
                  <c:v>101.56483333333334</c:v>
                </c:pt>
                <c:pt idx="85">
                  <c:v>101.53916666666667</c:v>
                </c:pt>
                <c:pt idx="86">
                  <c:v>100.43618666666667</c:v>
                </c:pt>
                <c:pt idx="87">
                  <c:v>99.253786666666656</c:v>
                </c:pt>
                <c:pt idx="88">
                  <c:v>100.48793333333333</c:v>
                </c:pt>
                <c:pt idx="89">
                  <c:v>100.20046333333333</c:v>
                </c:pt>
                <c:pt idx="90">
                  <c:v>100.04595999999999</c:v>
                </c:pt>
                <c:pt idx="91">
                  <c:v>100.15660000000001</c:v>
                </c:pt>
                <c:pt idx="92">
                  <c:v>100.04186</c:v>
                </c:pt>
                <c:pt idx="93">
                  <c:v>100.04982</c:v>
                </c:pt>
                <c:pt idx="94">
                  <c:v>101.58753333333334</c:v>
                </c:pt>
                <c:pt idx="95">
                  <c:v>102.64463333333333</c:v>
                </c:pt>
                <c:pt idx="96">
                  <c:v>102.17353333333334</c:v>
                </c:pt>
                <c:pt idx="97">
                  <c:v>102.536</c:v>
                </c:pt>
                <c:pt idx="98">
                  <c:v>102.33916666666666</c:v>
                </c:pt>
                <c:pt idx="99">
                  <c:v>102.04326666666668</c:v>
                </c:pt>
                <c:pt idx="100">
                  <c:v>102.08293333333334</c:v>
                </c:pt>
                <c:pt idx="101">
                  <c:v>101.37073333333335</c:v>
                </c:pt>
                <c:pt idx="102">
                  <c:v>101.05746666666668</c:v>
                </c:pt>
                <c:pt idx="103">
                  <c:v>100.40936666666666</c:v>
                </c:pt>
                <c:pt idx="104">
                  <c:v>100.36846666666668</c:v>
                </c:pt>
                <c:pt idx="105">
                  <c:v>101.07193333333333</c:v>
                </c:pt>
                <c:pt idx="106">
                  <c:v>101.23073333333332</c:v>
                </c:pt>
                <c:pt idx="107">
                  <c:v>102.03423333333335</c:v>
                </c:pt>
                <c:pt idx="108">
                  <c:v>102.77283333333332</c:v>
                </c:pt>
                <c:pt idx="109">
                  <c:v>103.04923333333333</c:v>
                </c:pt>
                <c:pt idx="110">
                  <c:v>103.30900000000001</c:v>
                </c:pt>
                <c:pt idx="111">
                  <c:v>103.12173333333334</c:v>
                </c:pt>
                <c:pt idx="112">
                  <c:v>102.25393333333334</c:v>
                </c:pt>
                <c:pt idx="113">
                  <c:v>101.92816666666666</c:v>
                </c:pt>
                <c:pt idx="114">
                  <c:v>102.36276666666667</c:v>
                </c:pt>
                <c:pt idx="115">
                  <c:v>102.20866666666666</c:v>
                </c:pt>
                <c:pt idx="116">
                  <c:v>101.3732</c:v>
                </c:pt>
                <c:pt idx="117">
                  <c:v>99.650770000000009</c:v>
                </c:pt>
                <c:pt idx="118">
                  <c:v>98.452966666666669</c:v>
                </c:pt>
                <c:pt idx="119">
                  <c:v>98.434799999999996</c:v>
                </c:pt>
                <c:pt idx="120">
                  <c:v>97.754043333333343</c:v>
                </c:pt>
                <c:pt idx="121">
                  <c:v>94.444283333333331</c:v>
                </c:pt>
                <c:pt idx="122">
                  <c:v>97.430499999999995</c:v>
                </c:pt>
                <c:pt idx="123">
                  <c:v>98.723103333333327</c:v>
                </c:pt>
                <c:pt idx="124">
                  <c:v>99.806686666666664</c:v>
                </c:pt>
                <c:pt idx="125">
                  <c:v>103.855</c:v>
                </c:pt>
                <c:pt idx="126">
                  <c:v>104.94866666666667</c:v>
                </c:pt>
                <c:pt idx="127">
                  <c:v>105.42306666666666</c:v>
                </c:pt>
                <c:pt idx="128">
                  <c:v>104.85509999999999</c:v>
                </c:pt>
                <c:pt idx="129">
                  <c:v>103.6814</c:v>
                </c:pt>
                <c:pt idx="130">
                  <c:v>101.24310000000001</c:v>
                </c:pt>
                <c:pt idx="131">
                  <c:v>100.54653333333333</c:v>
                </c:pt>
                <c:pt idx="132">
                  <c:v>100.11445333333334</c:v>
                </c:pt>
                <c:pt idx="133">
                  <c:v>99.620406666666668</c:v>
                </c:pt>
                <c:pt idx="134">
                  <c:v>100.11043333333333</c:v>
                </c:pt>
                <c:pt idx="135">
                  <c:v>99.702729999999988</c:v>
                </c:pt>
                <c:pt idx="136">
                  <c:v>99.462523333333323</c:v>
                </c:pt>
                <c:pt idx="137">
                  <c:v>99.754306666666665</c:v>
                </c:pt>
                <c:pt idx="138" formatCode="General">
                  <c:v>99.284333333333336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050-46F5-9048-B190416940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187608"/>
        <c:axId val="1"/>
      </c:line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Uncertainty</c:v>
                </c:pt>
              </c:strCache>
            </c:strRef>
          </c:tx>
          <c:spPr>
            <a:ln w="3175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numRef>
              <c:f>Sheet1!$A$2:$A$140</c:f>
              <c:numCache>
                <c:formatCode>mmm\-yy</c:formatCode>
                <c:ptCount val="139"/>
                <c:pt idx="0">
                  <c:v>32933</c:v>
                </c:pt>
                <c:pt idx="1">
                  <c:v>33025</c:v>
                </c:pt>
                <c:pt idx="2">
                  <c:v>33117</c:v>
                </c:pt>
                <c:pt idx="3">
                  <c:v>33208</c:v>
                </c:pt>
                <c:pt idx="4">
                  <c:v>33298</c:v>
                </c:pt>
                <c:pt idx="5">
                  <c:v>33390</c:v>
                </c:pt>
                <c:pt idx="6">
                  <c:v>33482</c:v>
                </c:pt>
                <c:pt idx="7">
                  <c:v>33573</c:v>
                </c:pt>
                <c:pt idx="8">
                  <c:v>33664</c:v>
                </c:pt>
                <c:pt idx="9">
                  <c:v>33756</c:v>
                </c:pt>
                <c:pt idx="10">
                  <c:v>33848</c:v>
                </c:pt>
                <c:pt idx="11">
                  <c:v>33939</c:v>
                </c:pt>
                <c:pt idx="12">
                  <c:v>34029</c:v>
                </c:pt>
                <c:pt idx="13">
                  <c:v>34121</c:v>
                </c:pt>
                <c:pt idx="14">
                  <c:v>34213</c:v>
                </c:pt>
                <c:pt idx="15">
                  <c:v>34304</c:v>
                </c:pt>
                <c:pt idx="16">
                  <c:v>34394</c:v>
                </c:pt>
                <c:pt idx="17">
                  <c:v>34486</c:v>
                </c:pt>
                <c:pt idx="18">
                  <c:v>34578</c:v>
                </c:pt>
                <c:pt idx="19">
                  <c:v>34669</c:v>
                </c:pt>
                <c:pt idx="20">
                  <c:v>34759</c:v>
                </c:pt>
                <c:pt idx="21">
                  <c:v>34851</c:v>
                </c:pt>
                <c:pt idx="22">
                  <c:v>34943</c:v>
                </c:pt>
                <c:pt idx="23">
                  <c:v>35034</c:v>
                </c:pt>
                <c:pt idx="24">
                  <c:v>35125</c:v>
                </c:pt>
                <c:pt idx="25">
                  <c:v>35217</c:v>
                </c:pt>
                <c:pt idx="26">
                  <c:v>35309</c:v>
                </c:pt>
                <c:pt idx="27">
                  <c:v>35400</c:v>
                </c:pt>
                <c:pt idx="28">
                  <c:v>35490</c:v>
                </c:pt>
                <c:pt idx="29">
                  <c:v>35582</c:v>
                </c:pt>
                <c:pt idx="30">
                  <c:v>35674</c:v>
                </c:pt>
                <c:pt idx="31">
                  <c:v>35765</c:v>
                </c:pt>
                <c:pt idx="32">
                  <c:v>35855</c:v>
                </c:pt>
                <c:pt idx="33">
                  <c:v>35947</c:v>
                </c:pt>
                <c:pt idx="34">
                  <c:v>36039</c:v>
                </c:pt>
                <c:pt idx="35">
                  <c:v>36130</c:v>
                </c:pt>
                <c:pt idx="36">
                  <c:v>36220</c:v>
                </c:pt>
                <c:pt idx="37">
                  <c:v>36312</c:v>
                </c:pt>
                <c:pt idx="38">
                  <c:v>36404</c:v>
                </c:pt>
                <c:pt idx="39">
                  <c:v>36495</c:v>
                </c:pt>
                <c:pt idx="40">
                  <c:v>36586</c:v>
                </c:pt>
                <c:pt idx="41">
                  <c:v>36678</c:v>
                </c:pt>
                <c:pt idx="42">
                  <c:v>36770</c:v>
                </c:pt>
                <c:pt idx="43">
                  <c:v>36861</c:v>
                </c:pt>
                <c:pt idx="44">
                  <c:v>36951</c:v>
                </c:pt>
                <c:pt idx="45">
                  <c:v>37043</c:v>
                </c:pt>
                <c:pt idx="46">
                  <c:v>37135</c:v>
                </c:pt>
                <c:pt idx="47">
                  <c:v>37226</c:v>
                </c:pt>
                <c:pt idx="48">
                  <c:v>37316</c:v>
                </c:pt>
                <c:pt idx="49">
                  <c:v>37408</c:v>
                </c:pt>
                <c:pt idx="50">
                  <c:v>37500</c:v>
                </c:pt>
                <c:pt idx="51">
                  <c:v>37591</c:v>
                </c:pt>
                <c:pt idx="52">
                  <c:v>37681</c:v>
                </c:pt>
                <c:pt idx="53">
                  <c:v>37773</c:v>
                </c:pt>
                <c:pt idx="54">
                  <c:v>37865</c:v>
                </c:pt>
                <c:pt idx="55">
                  <c:v>37956</c:v>
                </c:pt>
                <c:pt idx="56">
                  <c:v>38047</c:v>
                </c:pt>
                <c:pt idx="57">
                  <c:v>38139</c:v>
                </c:pt>
                <c:pt idx="58">
                  <c:v>38231</c:v>
                </c:pt>
                <c:pt idx="59">
                  <c:v>38322</c:v>
                </c:pt>
                <c:pt idx="60">
                  <c:v>38412</c:v>
                </c:pt>
                <c:pt idx="61">
                  <c:v>38504</c:v>
                </c:pt>
                <c:pt idx="62">
                  <c:v>38596</c:v>
                </c:pt>
                <c:pt idx="63">
                  <c:v>38687</c:v>
                </c:pt>
                <c:pt idx="64">
                  <c:v>38777</c:v>
                </c:pt>
                <c:pt idx="65">
                  <c:v>38869</c:v>
                </c:pt>
                <c:pt idx="66">
                  <c:v>38961</c:v>
                </c:pt>
                <c:pt idx="67">
                  <c:v>39052</c:v>
                </c:pt>
                <c:pt idx="68">
                  <c:v>39142</c:v>
                </c:pt>
                <c:pt idx="69">
                  <c:v>39234</c:v>
                </c:pt>
                <c:pt idx="70">
                  <c:v>39326</c:v>
                </c:pt>
                <c:pt idx="71">
                  <c:v>39417</c:v>
                </c:pt>
                <c:pt idx="72">
                  <c:v>39508</c:v>
                </c:pt>
                <c:pt idx="73">
                  <c:v>39600</c:v>
                </c:pt>
                <c:pt idx="74">
                  <c:v>39692</c:v>
                </c:pt>
                <c:pt idx="75">
                  <c:v>39783</c:v>
                </c:pt>
                <c:pt idx="76">
                  <c:v>39873</c:v>
                </c:pt>
                <c:pt idx="77">
                  <c:v>39965</c:v>
                </c:pt>
                <c:pt idx="78">
                  <c:v>40057</c:v>
                </c:pt>
                <c:pt idx="79">
                  <c:v>40148</c:v>
                </c:pt>
                <c:pt idx="80">
                  <c:v>40238</c:v>
                </c:pt>
                <c:pt idx="81">
                  <c:v>40330</c:v>
                </c:pt>
                <c:pt idx="82">
                  <c:v>40422</c:v>
                </c:pt>
                <c:pt idx="83">
                  <c:v>40513</c:v>
                </c:pt>
                <c:pt idx="84">
                  <c:v>40603</c:v>
                </c:pt>
                <c:pt idx="85">
                  <c:v>40695</c:v>
                </c:pt>
                <c:pt idx="86">
                  <c:v>40787</c:v>
                </c:pt>
                <c:pt idx="87">
                  <c:v>40878</c:v>
                </c:pt>
                <c:pt idx="88">
                  <c:v>40969</c:v>
                </c:pt>
                <c:pt idx="89">
                  <c:v>41061</c:v>
                </c:pt>
                <c:pt idx="90">
                  <c:v>41153</c:v>
                </c:pt>
                <c:pt idx="91">
                  <c:v>41244</c:v>
                </c:pt>
                <c:pt idx="92">
                  <c:v>41334</c:v>
                </c:pt>
                <c:pt idx="93">
                  <c:v>41426</c:v>
                </c:pt>
                <c:pt idx="94">
                  <c:v>41518</c:v>
                </c:pt>
                <c:pt idx="95">
                  <c:v>41609</c:v>
                </c:pt>
                <c:pt idx="96">
                  <c:v>41699</c:v>
                </c:pt>
                <c:pt idx="97">
                  <c:v>41791</c:v>
                </c:pt>
                <c:pt idx="98">
                  <c:v>41883</c:v>
                </c:pt>
                <c:pt idx="99">
                  <c:v>41974</c:v>
                </c:pt>
                <c:pt idx="100">
                  <c:v>42064</c:v>
                </c:pt>
                <c:pt idx="101">
                  <c:v>42156</c:v>
                </c:pt>
                <c:pt idx="102">
                  <c:v>42248</c:v>
                </c:pt>
                <c:pt idx="103">
                  <c:v>42339</c:v>
                </c:pt>
                <c:pt idx="104">
                  <c:v>42430</c:v>
                </c:pt>
                <c:pt idx="105">
                  <c:v>42522</c:v>
                </c:pt>
                <c:pt idx="106">
                  <c:v>42614</c:v>
                </c:pt>
                <c:pt idx="107">
                  <c:v>42705</c:v>
                </c:pt>
                <c:pt idx="108">
                  <c:v>42795</c:v>
                </c:pt>
                <c:pt idx="109">
                  <c:v>42887</c:v>
                </c:pt>
                <c:pt idx="110">
                  <c:v>42979</c:v>
                </c:pt>
                <c:pt idx="111">
                  <c:v>43070</c:v>
                </c:pt>
                <c:pt idx="112">
                  <c:v>43160</c:v>
                </c:pt>
                <c:pt idx="113">
                  <c:v>43252</c:v>
                </c:pt>
                <c:pt idx="114">
                  <c:v>43344</c:v>
                </c:pt>
                <c:pt idx="115">
                  <c:v>43435</c:v>
                </c:pt>
                <c:pt idx="116">
                  <c:v>43525</c:v>
                </c:pt>
                <c:pt idx="117">
                  <c:v>43617</c:v>
                </c:pt>
                <c:pt idx="118">
                  <c:v>43709</c:v>
                </c:pt>
                <c:pt idx="119">
                  <c:v>43800</c:v>
                </c:pt>
                <c:pt idx="120">
                  <c:v>43891</c:v>
                </c:pt>
                <c:pt idx="121">
                  <c:v>43983</c:v>
                </c:pt>
                <c:pt idx="122">
                  <c:v>44075</c:v>
                </c:pt>
                <c:pt idx="123">
                  <c:v>44166</c:v>
                </c:pt>
                <c:pt idx="124">
                  <c:v>44256</c:v>
                </c:pt>
                <c:pt idx="125">
                  <c:v>44348</c:v>
                </c:pt>
                <c:pt idx="126">
                  <c:v>44440</c:v>
                </c:pt>
                <c:pt idx="127">
                  <c:v>44531</c:v>
                </c:pt>
                <c:pt idx="128">
                  <c:v>44621</c:v>
                </c:pt>
                <c:pt idx="129">
                  <c:v>44713</c:v>
                </c:pt>
                <c:pt idx="130">
                  <c:v>44805</c:v>
                </c:pt>
                <c:pt idx="131">
                  <c:v>44896</c:v>
                </c:pt>
                <c:pt idx="132">
                  <c:v>44986</c:v>
                </c:pt>
                <c:pt idx="133">
                  <c:v>45078</c:v>
                </c:pt>
                <c:pt idx="134">
                  <c:v>45170</c:v>
                </c:pt>
                <c:pt idx="135">
                  <c:v>45261</c:v>
                </c:pt>
                <c:pt idx="136">
                  <c:v>45352</c:v>
                </c:pt>
                <c:pt idx="137">
                  <c:v>45444</c:v>
                </c:pt>
                <c:pt idx="138">
                  <c:v>45536</c:v>
                </c:pt>
              </c:numCache>
            </c:numRef>
          </c:cat>
          <c:val>
            <c:numRef>
              <c:f>Sheet1!$D$2:$D$140</c:f>
              <c:numCache>
                <c:formatCode>General</c:formatCode>
                <c:ptCount val="139"/>
                <c:pt idx="0">
                  <c:v>8.8780800000000006</c:v>
                </c:pt>
                <c:pt idx="1">
                  <c:v>5.8586800000000006</c:v>
                </c:pt>
                <c:pt idx="2">
                  <c:v>11.947869999999998</c:v>
                </c:pt>
                <c:pt idx="3">
                  <c:v>13.369919999999999</c:v>
                </c:pt>
                <c:pt idx="4">
                  <c:v>8.3952899999999993</c:v>
                </c:pt>
                <c:pt idx="5">
                  <c:v>8.646139999999999</c:v>
                </c:pt>
                <c:pt idx="6">
                  <c:v>4.4628699999999997</c:v>
                </c:pt>
                <c:pt idx="7">
                  <c:v>4.8333399999999997</c:v>
                </c:pt>
                <c:pt idx="8">
                  <c:v>2.7110400000000001</c:v>
                </c:pt>
                <c:pt idx="9">
                  <c:v>4.7450100000000006</c:v>
                </c:pt>
                <c:pt idx="10">
                  <c:v>3.0009600000000001</c:v>
                </c:pt>
                <c:pt idx="11">
                  <c:v>1.9543499999999998</c:v>
                </c:pt>
                <c:pt idx="12">
                  <c:v>1.52684</c:v>
                </c:pt>
                <c:pt idx="13">
                  <c:v>0.6119</c:v>
                </c:pt>
                <c:pt idx="14">
                  <c:v>3.5322800000000001</c:v>
                </c:pt>
                <c:pt idx="15">
                  <c:v>3.5936900000000001</c:v>
                </c:pt>
                <c:pt idx="16">
                  <c:v>1.5155999999999998</c:v>
                </c:pt>
                <c:pt idx="17">
                  <c:v>0.31769999999999998</c:v>
                </c:pt>
                <c:pt idx="18">
                  <c:v>0.94715000000000005</c:v>
                </c:pt>
                <c:pt idx="19">
                  <c:v>1.3248899999999999</c:v>
                </c:pt>
                <c:pt idx="20">
                  <c:v>0.58351999999999993</c:v>
                </c:pt>
                <c:pt idx="21">
                  <c:v>0.14189000000000002</c:v>
                </c:pt>
                <c:pt idx="22">
                  <c:v>1.04542</c:v>
                </c:pt>
                <c:pt idx="23">
                  <c:v>1.4951400000000001</c:v>
                </c:pt>
                <c:pt idx="24">
                  <c:v>2.8315300000000003</c:v>
                </c:pt>
                <c:pt idx="25">
                  <c:v>4.3314900000000005</c:v>
                </c:pt>
                <c:pt idx="26">
                  <c:v>3.06019</c:v>
                </c:pt>
                <c:pt idx="27">
                  <c:v>3.66073</c:v>
                </c:pt>
                <c:pt idx="28">
                  <c:v>4.6809400000000005</c:v>
                </c:pt>
                <c:pt idx="29">
                  <c:v>4.0624699999999994</c:v>
                </c:pt>
                <c:pt idx="30">
                  <c:v>4.7845199999999997</c:v>
                </c:pt>
                <c:pt idx="31">
                  <c:v>8.7321200000000001</c:v>
                </c:pt>
                <c:pt idx="32">
                  <c:v>7.3939699999999995</c:v>
                </c:pt>
                <c:pt idx="33">
                  <c:v>7.6957300000000002</c:v>
                </c:pt>
                <c:pt idx="34">
                  <c:v>4.1218000000000004</c:v>
                </c:pt>
                <c:pt idx="35">
                  <c:v>4.9547700000000008</c:v>
                </c:pt>
                <c:pt idx="36">
                  <c:v>6.4844200000000001</c:v>
                </c:pt>
                <c:pt idx="37">
                  <c:v>6.5838199999999993</c:v>
                </c:pt>
                <c:pt idx="38">
                  <c:v>2.61781</c:v>
                </c:pt>
                <c:pt idx="39">
                  <c:v>3.2513800000000002</c:v>
                </c:pt>
                <c:pt idx="40">
                  <c:v>2.70309</c:v>
                </c:pt>
                <c:pt idx="41">
                  <c:v>1.13246</c:v>
                </c:pt>
                <c:pt idx="42">
                  <c:v>3.0681100000000003</c:v>
                </c:pt>
                <c:pt idx="43">
                  <c:v>2.89316</c:v>
                </c:pt>
                <c:pt idx="44">
                  <c:v>6.7820000000000009</c:v>
                </c:pt>
                <c:pt idx="45">
                  <c:v>6.9121899999999998</c:v>
                </c:pt>
                <c:pt idx="46">
                  <c:v>2.8688699999999998</c:v>
                </c:pt>
                <c:pt idx="47">
                  <c:v>3.10466</c:v>
                </c:pt>
                <c:pt idx="48">
                  <c:v>3.6388799999999999</c:v>
                </c:pt>
                <c:pt idx="49">
                  <c:v>1.6146199999999999</c:v>
                </c:pt>
                <c:pt idx="50">
                  <c:v>3.5300799999999999</c:v>
                </c:pt>
                <c:pt idx="51">
                  <c:v>1.5642099999999999</c:v>
                </c:pt>
                <c:pt idx="52">
                  <c:v>1.7337499999999997</c:v>
                </c:pt>
                <c:pt idx="53">
                  <c:v>5.5763500000000006</c:v>
                </c:pt>
                <c:pt idx="54">
                  <c:v>11.58677</c:v>
                </c:pt>
                <c:pt idx="55">
                  <c:v>7.8254599999999988</c:v>
                </c:pt>
                <c:pt idx="56">
                  <c:v>6.5778400000000001</c:v>
                </c:pt>
                <c:pt idx="57">
                  <c:v>6.01126</c:v>
                </c:pt>
                <c:pt idx="58">
                  <c:v>5.2271099999999997</c:v>
                </c:pt>
                <c:pt idx="59">
                  <c:v>4.4608299999999996</c:v>
                </c:pt>
                <c:pt idx="60">
                  <c:v>4.2578300000000002</c:v>
                </c:pt>
                <c:pt idx="61">
                  <c:v>9.0048399999999997</c:v>
                </c:pt>
                <c:pt idx="62">
                  <c:v>6.6187999999999994</c:v>
                </c:pt>
                <c:pt idx="63">
                  <c:v>3.6889600000000002</c:v>
                </c:pt>
                <c:pt idx="64">
                  <c:v>5.3897399999999998</c:v>
                </c:pt>
                <c:pt idx="65">
                  <c:v>4.8419999999999996</c:v>
                </c:pt>
                <c:pt idx="66">
                  <c:v>5.8060900000000002</c:v>
                </c:pt>
                <c:pt idx="67">
                  <c:v>3.57219</c:v>
                </c:pt>
                <c:pt idx="68">
                  <c:v>3.6795599999999999</c:v>
                </c:pt>
                <c:pt idx="69">
                  <c:v>5.2270799999999999</c:v>
                </c:pt>
                <c:pt idx="70">
                  <c:v>6.2226900000000009</c:v>
                </c:pt>
                <c:pt idx="71">
                  <c:v>8.8049400000000002</c:v>
                </c:pt>
                <c:pt idx="72">
                  <c:v>7.9648099999999991</c:v>
                </c:pt>
                <c:pt idx="73">
                  <c:v>7.3525900000000002</c:v>
                </c:pt>
                <c:pt idx="74">
                  <c:v>2.8080500000000002</c:v>
                </c:pt>
                <c:pt idx="75">
                  <c:v>6.4921800000000003</c:v>
                </c:pt>
                <c:pt idx="76">
                  <c:v>20.62856</c:v>
                </c:pt>
                <c:pt idx="77">
                  <c:v>18.993500000000001</c:v>
                </c:pt>
                <c:pt idx="78">
                  <c:v>11.016539999999999</c:v>
                </c:pt>
                <c:pt idx="79">
                  <c:v>9.2675900000000002</c:v>
                </c:pt>
                <c:pt idx="80">
                  <c:v>13.433339999999998</c:v>
                </c:pt>
                <c:pt idx="81">
                  <c:v>12.628459999999999</c:v>
                </c:pt>
                <c:pt idx="82">
                  <c:v>10.016959999999999</c:v>
                </c:pt>
                <c:pt idx="83">
                  <c:v>11.68952</c:v>
                </c:pt>
                <c:pt idx="84">
                  <c:v>11.09815</c:v>
                </c:pt>
                <c:pt idx="85">
                  <c:v>15.840819999999999</c:v>
                </c:pt>
                <c:pt idx="86">
                  <c:v>12.63485</c:v>
                </c:pt>
                <c:pt idx="87">
                  <c:v>8.1062400000000014</c:v>
                </c:pt>
                <c:pt idx="88">
                  <c:v>7.2186700000000013</c:v>
                </c:pt>
                <c:pt idx="89">
                  <c:v>12.558250000000001</c:v>
                </c:pt>
                <c:pt idx="90">
                  <c:v>14.773449999999999</c:v>
                </c:pt>
                <c:pt idx="91">
                  <c:v>15.120850000000001</c:v>
                </c:pt>
                <c:pt idx="92">
                  <c:v>14.037700000000001</c:v>
                </c:pt>
                <c:pt idx="93">
                  <c:v>12.492030000000002</c:v>
                </c:pt>
                <c:pt idx="94">
                  <c:v>8.3125999999999998</c:v>
                </c:pt>
                <c:pt idx="95">
                  <c:v>8.6705100000000002</c:v>
                </c:pt>
                <c:pt idx="96">
                  <c:v>5.9538599999999997</c:v>
                </c:pt>
                <c:pt idx="97">
                  <c:v>9.3992299999999993</c:v>
                </c:pt>
                <c:pt idx="98">
                  <c:v>11.29176</c:v>
                </c:pt>
                <c:pt idx="99">
                  <c:v>6.9170800000000012</c:v>
                </c:pt>
                <c:pt idx="100">
                  <c:v>22.137550000000001</c:v>
                </c:pt>
                <c:pt idx="101">
                  <c:v>16.744690000000002</c:v>
                </c:pt>
                <c:pt idx="102">
                  <c:v>10.93317</c:v>
                </c:pt>
                <c:pt idx="103">
                  <c:v>10.708299999999999</c:v>
                </c:pt>
                <c:pt idx="104">
                  <c:v>15.186259999999999</c:v>
                </c:pt>
                <c:pt idx="105">
                  <c:v>29.859229999999997</c:v>
                </c:pt>
                <c:pt idx="106">
                  <c:v>40.698279999999997</c:v>
                </c:pt>
                <c:pt idx="107">
                  <c:v>35.077799999999996</c:v>
                </c:pt>
                <c:pt idx="108">
                  <c:v>23.70111</c:v>
                </c:pt>
                <c:pt idx="109">
                  <c:v>17.066549999999999</c:v>
                </c:pt>
                <c:pt idx="110">
                  <c:v>15.552840000000002</c:v>
                </c:pt>
                <c:pt idx="111">
                  <c:v>15.485060000000001</c:v>
                </c:pt>
                <c:pt idx="112">
                  <c:v>15.697849999999999</c:v>
                </c:pt>
                <c:pt idx="113">
                  <c:v>14.992810000000002</c:v>
                </c:pt>
                <c:pt idx="114">
                  <c:v>19.935380000000002</c:v>
                </c:pt>
                <c:pt idx="115">
                  <c:v>24.940750000000001</c:v>
                </c:pt>
                <c:pt idx="116">
                  <c:v>33.084590000000006</c:v>
                </c:pt>
                <c:pt idx="117">
                  <c:v>27.608139999999999</c:v>
                </c:pt>
                <c:pt idx="118">
                  <c:v>33.686629999999994</c:v>
                </c:pt>
                <c:pt idx="119">
                  <c:v>48.968440000000001</c:v>
                </c:pt>
                <c:pt idx="120">
                  <c:v>47.093699999999998</c:v>
                </c:pt>
                <c:pt idx="121">
                  <c:v>33.295479999999998</c:v>
                </c:pt>
                <c:pt idx="122">
                  <c:v>31.139869999999998</c:v>
                </c:pt>
                <c:pt idx="123">
                  <c:v>22.25102</c:v>
                </c:pt>
                <c:pt idx="124">
                  <c:v>17.11769</c:v>
                </c:pt>
                <c:pt idx="125">
                  <c:v>14.527719999999999</c:v>
                </c:pt>
                <c:pt idx="126">
                  <c:v>18.352250000000002</c:v>
                </c:pt>
                <c:pt idx="127">
                  <c:v>19.570910000000001</c:v>
                </c:pt>
                <c:pt idx="128">
                  <c:v>17.199369999999998</c:v>
                </c:pt>
                <c:pt idx="129">
                  <c:v>9.5591200000000001</c:v>
                </c:pt>
                <c:pt idx="130">
                  <c:v>9.6347799999999992</c:v>
                </c:pt>
                <c:pt idx="131">
                  <c:v>7.3365700000000009</c:v>
                </c:pt>
                <c:pt idx="132">
                  <c:v>11.754160000000001</c:v>
                </c:pt>
                <c:pt idx="133">
                  <c:v>10.904129999999999</c:v>
                </c:pt>
                <c:pt idx="134">
                  <c:v>7.4128700000000007</c:v>
                </c:pt>
                <c:pt idx="135">
                  <c:v>6.9612100000000003</c:v>
                </c:pt>
                <c:pt idx="136">
                  <c:v>11.765730000000001</c:v>
                </c:pt>
                <c:pt idx="137">
                  <c:v>12.27605</c:v>
                </c:pt>
                <c:pt idx="138">
                  <c:v>10.26647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050-46F5-9048-B190416940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7799176"/>
        <c:axId val="8119544"/>
      </c:lineChart>
      <c:catAx>
        <c:axId val="207187608"/>
        <c:scaling>
          <c:orientation val="minMax"/>
        </c:scaling>
        <c:delete val="0"/>
        <c:axPos val="b"/>
        <c:majorGridlines/>
        <c:numFmt formatCode="yyyy" sourceLinked="0"/>
        <c:majorTickMark val="out"/>
        <c:minorTickMark val="none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00"/>
            </a:pPr>
            <a:endParaRPr lang="en-US"/>
          </a:p>
        </c:txPr>
        <c:crossAx val="1"/>
        <c:crossesAt val="-40"/>
        <c:auto val="0"/>
        <c:lblAlgn val="ctr"/>
        <c:lblOffset val="100"/>
        <c:tickLblSkip val="20"/>
        <c:tickMarkSkip val="4"/>
        <c:noMultiLvlLbl val="0"/>
      </c:catAx>
      <c:valAx>
        <c:axId val="1"/>
        <c:scaling>
          <c:orientation val="minMax"/>
          <c:max val="110"/>
          <c:min val="9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100" b="0" i="0" u="none" strike="noStrike" baseline="0">
                    <a:solidFill>
                      <a:srgbClr val="0000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100" dirty="0">
                    <a:solidFill>
                      <a:srgbClr val="0000FF"/>
                    </a:solidFill>
                  </a:rPr>
                  <a:t>C</a:t>
                </a:r>
                <a:r>
                  <a:rPr lang="en-GB" sz="2100" baseline="0" dirty="0">
                    <a:solidFill>
                      <a:srgbClr val="0000FF"/>
                    </a:solidFill>
                  </a:rPr>
                  <a:t>onfidence (average = 100)</a:t>
                </a:r>
                <a:endParaRPr lang="en-GB" sz="2100" dirty="0">
                  <a:solidFill>
                    <a:srgbClr val="0000FF"/>
                  </a:solidFill>
                </a:endParaRPr>
              </a:p>
            </c:rich>
          </c:tx>
          <c:layout>
            <c:manualLayout>
              <c:xMode val="edge"/>
              <c:yMode val="edge"/>
              <c:x val="6.4809213083910064E-5"/>
              <c:y val="0.19505477415976061"/>
            </c:manualLayout>
          </c:layout>
          <c:overlay val="0"/>
          <c:spPr>
            <a:noFill/>
            <a:ln w="45552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15875">
            <a:solidFill>
              <a:srgbClr val="0000FF"/>
            </a:solidFill>
            <a:prstDash val="solid"/>
          </a:ln>
        </c:spPr>
        <c:txPr>
          <a:bodyPr rot="0" vert="horz"/>
          <a:lstStyle/>
          <a:p>
            <a:pPr>
              <a:defRPr sz="2100">
                <a:solidFill>
                  <a:srgbClr val="0000FF"/>
                </a:solidFill>
              </a:defRPr>
            </a:pPr>
            <a:endParaRPr lang="en-US"/>
          </a:p>
        </c:txPr>
        <c:crossAx val="207187608"/>
        <c:crosses val="autoZero"/>
        <c:crossBetween val="between"/>
        <c:majorUnit val="2"/>
        <c:minorUnit val="1"/>
      </c:valAx>
      <c:valAx>
        <c:axId val="8119544"/>
        <c:scaling>
          <c:orientation val="minMax"/>
          <c:max val="50"/>
        </c:scaling>
        <c:delete val="0"/>
        <c:axPos val="r"/>
        <c:title>
          <c:tx>
            <c:rich>
              <a:bodyPr rot="5400000" vert="horz"/>
              <a:lstStyle/>
              <a:p>
                <a:pPr>
                  <a:defRPr sz="2100">
                    <a:solidFill>
                      <a:srgbClr val="C00000"/>
                    </a:solidFill>
                  </a:defRPr>
                </a:pPr>
                <a:r>
                  <a:rPr lang="en-GB" sz="2100" dirty="0">
                    <a:solidFill>
                      <a:srgbClr val="C00000"/>
                    </a:solidFill>
                  </a:rPr>
                  <a:t>Uncertainty Index (000s)</a:t>
                </a:r>
              </a:p>
            </c:rich>
          </c:tx>
          <c:layout>
            <c:manualLayout>
              <c:xMode val="edge"/>
              <c:yMode val="edge"/>
              <c:x val="0.96456107051898565"/>
              <c:y val="0.24556331888481137"/>
            </c:manualLayout>
          </c:layout>
          <c:overlay val="0"/>
        </c:title>
        <c:numFmt formatCode="\ \ #\ ##0" sourceLinked="0"/>
        <c:majorTickMark val="out"/>
        <c:minorTickMark val="none"/>
        <c:tickLblPos val="nextTo"/>
        <c:spPr>
          <a:ln w="15875">
            <a:solidFill>
              <a:srgbClr val="C00000"/>
            </a:solidFill>
          </a:ln>
        </c:spPr>
        <c:txPr>
          <a:bodyPr rot="60000"/>
          <a:lstStyle/>
          <a:p>
            <a:pPr>
              <a:defRPr sz="2100">
                <a:solidFill>
                  <a:srgbClr val="C00000"/>
                </a:solidFill>
              </a:defRPr>
            </a:pPr>
            <a:endParaRPr lang="en-US"/>
          </a:p>
        </c:txPr>
        <c:crossAx val="327799176"/>
        <c:crosses val="max"/>
        <c:crossBetween val="between"/>
      </c:valAx>
      <c:dateAx>
        <c:axId val="327799176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8119544"/>
        <c:crosses val="autoZero"/>
        <c:auto val="1"/>
        <c:lblOffset val="100"/>
        <c:baseTimeUnit val="months"/>
      </c:dateAx>
      <c:spPr>
        <a:solidFill>
          <a:srgbClr val="FFFFFF"/>
        </a:solidFill>
        <a:ln w="19050">
          <a:solidFill>
            <a:schemeClr val="bg1">
              <a:lumMod val="50000"/>
            </a:schemeClr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398" b="0" i="0" u="none" strike="noStrike" baseline="0">
          <a:solidFill>
            <a:schemeClr val="tx1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0.21131</cdr:x>
      <cdr:y>0.27463</cdr:y>
    </cdr:from>
    <cdr:to>
      <cdr:x>0.48997</cdr:x>
      <cdr:y>0.32511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0C26423-EEE4-7E1E-E839-275B671839B8}"/>
            </a:ext>
          </a:extLst>
        </cdr:cNvPr>
        <cdr:cNvSpPr txBox="1"/>
      </cdr:nvSpPr>
      <cdr:spPr>
        <a:xfrm xmlns:a="http://schemas.openxmlformats.org/drawingml/2006/main">
          <a:off x="2093281" y="1580498"/>
          <a:ext cx="2760404" cy="290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GB" sz="20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rPr>
            <a:t>Consumer confidence</a:t>
          </a:r>
        </a:p>
      </cdr:txBody>
    </cdr:sp>
  </cdr:relSizeAnchor>
  <cdr:relSizeAnchor xmlns:cdr="http://schemas.openxmlformats.org/drawingml/2006/chartDrawing">
    <cdr:from>
      <cdr:x>0.21573</cdr:x>
      <cdr:y>0.62184</cdr:y>
    </cdr:from>
    <cdr:to>
      <cdr:x>0.49439</cdr:x>
      <cdr:y>0.68675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4C821486-763A-2D9C-1C45-469EF9CF9D96}"/>
            </a:ext>
          </a:extLst>
        </cdr:cNvPr>
        <cdr:cNvSpPr txBox="1"/>
      </cdr:nvSpPr>
      <cdr:spPr>
        <a:xfrm xmlns:a="http://schemas.openxmlformats.org/drawingml/2006/main">
          <a:off x="2137002" y="3578760"/>
          <a:ext cx="2760403" cy="3735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2000" dirty="0">
              <a:solidFill>
                <a:srgbClr val="3A8A8C"/>
              </a:solidFill>
              <a:latin typeface="Arial" panose="020B0604020202020204" pitchFamily="34" charset="0"/>
              <a:cs typeface="Arial" panose="020B0604020202020204" pitchFamily="34" charset="0"/>
            </a:rPr>
            <a:t>Business confidence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1D842D1-3474-4106-AE4C-A61D524EEDF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368E9A-A774-4A0E-B531-E7A36ECCFEB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14A0B44-B909-4A69-9025-B6C622BE88AE}" type="datetimeFigureOut">
              <a:rPr lang="en-GB"/>
              <a:pPr>
                <a:defRPr/>
              </a:pPr>
              <a:t>14/10/2024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73FBC4B-822D-48D7-9532-D9EC487E975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B2FF4FF-13BD-42EC-9BAD-0A9A46C233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6B2AC0-E03C-4FE1-9AE0-94F49E2B9D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70F486-92B6-474E-A683-621CA2A18B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040B0D-E631-4837-A1C9-12F47E1949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672C3FF9-0758-449D-A5D6-A6810776F5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E724D4F-2668-4AC4-A15D-1DA0BB872C44}" type="slidenum">
              <a:rPr lang="en-GB" altLang="en-US" smtClean="0">
                <a:solidFill>
                  <a:srgbClr val="000000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FF0445E3-4722-4CA4-8095-B7F7D5CD6B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0150" y="1143000"/>
            <a:ext cx="44577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B19FD9F-9ECC-4CB4-9C55-254445F962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ADD2A3-8586-43C0-8E6E-48E7F8984E7C}" type="datetimeFigureOut">
              <a:rPr lang="en-GB" smtClean="0"/>
              <a:pPr>
                <a:defRPr/>
              </a:pPr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9913A-6FB9-4117-9064-585499F9FA1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024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59E6B0-9A07-42B5-85D4-9B1241BFCF30}" type="datetimeFigureOut">
              <a:rPr lang="en-GB" smtClean="0"/>
              <a:pPr>
                <a:defRPr/>
              </a:pPr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D207B2-5B8A-44A0-97CE-A0BB450F932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608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5F2A0B-4998-48C2-A383-29C6A81911CE}" type="datetimeFigureOut">
              <a:rPr lang="en-GB" smtClean="0"/>
              <a:pPr>
                <a:defRPr/>
              </a:pPr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49C74-D9A0-4020-B17C-B82967B7B2C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656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6A3BC-1FD4-461C-984E-FFD63FA6D8D2}" type="datetimeFigureOut">
              <a:rPr lang="en-GB" smtClean="0"/>
              <a:pPr>
                <a:defRPr/>
              </a:pPr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6227A5-F410-4AA3-8347-A38AA982919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81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84004A-4D2C-445A-8B69-2EE794803917}" type="datetimeFigureOut">
              <a:rPr lang="en-GB" smtClean="0"/>
              <a:pPr>
                <a:defRPr/>
              </a:pPr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F0EA94-FF70-44A5-AF4D-1F25E7AD7A4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63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B9A202-88B9-47BE-A712-0E26686EFCCB}" type="datetimeFigureOut">
              <a:rPr lang="en-GB" smtClean="0"/>
              <a:pPr>
                <a:defRPr/>
              </a:pPr>
              <a:t>14/10/2024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A8EC6-4D1D-4117-ACCF-FA2166DF432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61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A37869-30DA-48B1-AA57-B3B0C78FAD01}" type="datetimeFigureOut">
              <a:rPr lang="en-GB" smtClean="0"/>
              <a:pPr>
                <a:defRPr/>
              </a:pPr>
              <a:t>14/10/2024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84A0C-BC3D-42F5-B58E-2713C107DA1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26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73824B-9332-4B33-BAE8-3D1E10CA7F31}" type="datetimeFigureOut">
              <a:rPr lang="en-GB" smtClean="0"/>
              <a:pPr>
                <a:defRPr/>
              </a:pPr>
              <a:t>14/10/2024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0C3070-A230-4265-8C75-6E175F0AF25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43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A1D043-5F57-4B0A-98C2-F06740D6D279}" type="datetimeFigureOut">
              <a:rPr lang="en-GB" smtClean="0"/>
              <a:pPr>
                <a:defRPr/>
              </a:pPr>
              <a:t>14/10/2024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209F92-F5C5-475E-AC57-FBE89175BD7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067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6D8EEE-E6CA-4DD3-A8DE-CC200E91168F}" type="datetimeFigureOut">
              <a:rPr lang="en-GB" smtClean="0"/>
              <a:pPr>
                <a:defRPr/>
              </a:pPr>
              <a:t>14/10/2024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75E05E-F349-46ED-9D2E-1BC446FE3A7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13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43ED55-D389-4FFB-AA2A-D48BE8B1461B}" type="datetimeFigureOut">
              <a:rPr lang="en-GB" smtClean="0"/>
              <a:pPr>
                <a:defRPr/>
              </a:pPr>
              <a:t>14/10/2024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FA5C45-6AF2-409D-A143-940EA3F9475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010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1B59E52-5827-4E70-A6BF-D80FFEB5E489}" type="datetimeFigureOut">
              <a:rPr lang="en-GB" smtClean="0"/>
              <a:pPr>
                <a:defRPr/>
              </a:pPr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4625FF3-EE88-4B57-84B3-72EEC5DCF31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0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data-explorer.oecd.org/?lc=en" TargetMode="External"/><Relationship Id="rId4" Type="http://schemas.openxmlformats.org/officeDocument/2006/relationships/hyperlink" Target="https://worlduncertaintyindex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D0FCCFCD-59CF-4973-B724-2D941558FC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637713"/>
              </p:ext>
            </p:extLst>
          </p:nvPr>
        </p:nvGraphicFramePr>
        <p:xfrm>
          <a:off x="1" y="0"/>
          <a:ext cx="9905999" cy="5755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5" name="Rectangle 1">
            <a:extLst>
              <a:ext uri="{FF2B5EF4-FFF2-40B4-BE49-F238E27FC236}">
                <a16:creationId xmlns:a16="http://schemas.microsoft.com/office/drawing/2014/main" id="{1AFFDB3D-B36B-4E11-B385-1307D1923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48950"/>
            <a:ext cx="990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b="1" dirty="0">
                <a:latin typeface="Arial" panose="020B0604020202020204" pitchFamily="34" charset="0"/>
                <a:cs typeface="Times New Roman" panose="02020603050405020304" pitchFamily="18" charset="0"/>
              </a:rPr>
              <a:t>Figure 3  </a:t>
            </a:r>
            <a:r>
              <a:rPr lang="en-GB" altLang="en-US" sz="2400" dirty="0">
                <a:latin typeface="Arial" panose="020B0604020202020204" pitchFamily="34" charset="0"/>
                <a:cs typeface="Times New Roman" panose="02020603050405020304" pitchFamily="18" charset="0"/>
              </a:rPr>
              <a:t>Confidence and uncertainty in the UK</a:t>
            </a:r>
            <a:endParaRPr lang="en-GB" alt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F64A73-5547-4446-97A2-6679273AADA2}"/>
              </a:ext>
            </a:extLst>
          </p:cNvPr>
          <p:cNvSpPr/>
          <p:nvPr/>
        </p:nvSpPr>
        <p:spPr>
          <a:xfrm>
            <a:off x="759205" y="5839900"/>
            <a:ext cx="8137777" cy="509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GB" sz="1350" i="1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Note</a:t>
            </a:r>
            <a:r>
              <a:rPr lang="en-GB" sz="1350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Confidence indicators are amplitude-adjusted with 100 representing the long-run average. </a:t>
            </a:r>
          </a:p>
          <a:p>
            <a:pPr eaLnBrk="1" hangingPunct="1">
              <a:defRPr/>
            </a:pPr>
            <a:r>
              <a:rPr lang="en-GB" sz="1350" i="1" spc="-1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Sources</a:t>
            </a:r>
            <a:r>
              <a:rPr lang="en-GB" sz="1350" spc="-1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GB" altLang="en-US" sz="1350" i="1" dirty="0"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World Uncertainty Index</a:t>
            </a:r>
            <a:r>
              <a:rPr lang="en-GB" altLang="en-US" sz="13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50" spc="-1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</a:t>
            </a:r>
            <a:r>
              <a:rPr lang="en-GB" sz="1350" i="1" spc="-1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350" i="1" spc="-1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OECD Data Explorer</a:t>
            </a:r>
            <a:r>
              <a:rPr lang="en-GB" sz="1350" i="1" spc="-1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350" spc="-1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(OECD</a:t>
            </a:r>
            <a:r>
              <a:rPr lang="en-GB" sz="1350" spc="-11" dirty="0"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ransition spd="slow">
    <p:pull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</TotalTime>
  <Words>49</Words>
  <Application>Microsoft Office PowerPoint</Application>
  <PresentationFormat>A4 Paper (210x297 mm)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Company>Nottingham Trent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Garratt, Dean</dc:creator>
  <cp:lastModifiedBy>John Sloman</cp:lastModifiedBy>
  <cp:revision>83</cp:revision>
  <dcterms:created xsi:type="dcterms:W3CDTF">2015-12-17T12:14:16Z</dcterms:created>
  <dcterms:modified xsi:type="dcterms:W3CDTF">2024-10-14T09:54:43Z</dcterms:modified>
</cp:coreProperties>
</file>