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3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88814859681003"/>
          <c:y val="2.8488288683614593E-2"/>
          <c:w val="0.84350837876034712"/>
          <c:h val="0.8679264439818591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UK</c:v>
                </c:pt>
              </c:strCache>
            </c:strRef>
          </c:tx>
          <c:spPr>
            <a:ln w="44450">
              <a:solidFill>
                <a:srgbClr val="80008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Sheet1!$B$2:$B$653</c:f>
              <c:numCache>
                <c:formatCode>"£"#,##0.00</c:formatCode>
                <c:ptCount val="652"/>
                <c:pt idx="0">
                  <c:v>40096.993611942758</c:v>
                </c:pt>
                <c:pt idx="1">
                  <c:v>39897.174706899852</c:v>
                </c:pt>
                <c:pt idx="2">
                  <c:v>39666.555199923547</c:v>
                </c:pt>
                <c:pt idx="3">
                  <c:v>39780.951289552788</c:v>
                </c:pt>
                <c:pt idx="4">
                  <c:v>39683.845631400909</c:v>
                </c:pt>
                <c:pt idx="5">
                  <c:v>39555.106472823776</c:v>
                </c:pt>
                <c:pt idx="6">
                  <c:v>41206.746752293075</c:v>
                </c:pt>
                <c:pt idx="7">
                  <c:v>41240.058592836554</c:v>
                </c:pt>
                <c:pt idx="8">
                  <c:v>41074.035812672155</c:v>
                </c:pt>
                <c:pt idx="9">
                  <c:v>40583.892187222606</c:v>
                </c:pt>
                <c:pt idx="10">
                  <c:v>40359.139619730078</c:v>
                </c:pt>
                <c:pt idx="11">
                  <c:v>40105.308552939328</c:v>
                </c:pt>
                <c:pt idx="12">
                  <c:v>40577.541899799784</c:v>
                </c:pt>
                <c:pt idx="13">
                  <c:v>40358.203835476539</c:v>
                </c:pt>
                <c:pt idx="14">
                  <c:v>40018.280219710665</c:v>
                </c:pt>
                <c:pt idx="15">
                  <c:v>40481.082906004158</c:v>
                </c:pt>
                <c:pt idx="16">
                  <c:v>40208.584965724403</c:v>
                </c:pt>
                <c:pt idx="17">
                  <c:v>39910.080251799205</c:v>
                </c:pt>
                <c:pt idx="18">
                  <c:v>42186.505557560653</c:v>
                </c:pt>
                <c:pt idx="19">
                  <c:v>42124.145608473344</c:v>
                </c:pt>
                <c:pt idx="20">
                  <c:v>42124.145608473344</c:v>
                </c:pt>
                <c:pt idx="21">
                  <c:v>43608.180242844319</c:v>
                </c:pt>
                <c:pt idx="22">
                  <c:v>43353.905139387498</c:v>
                </c:pt>
                <c:pt idx="23">
                  <c:v>43133.834554923604</c:v>
                </c:pt>
                <c:pt idx="24">
                  <c:v>45570.882515924117</c:v>
                </c:pt>
                <c:pt idx="25">
                  <c:v>45342.047381339129</c:v>
                </c:pt>
                <c:pt idx="26">
                  <c:v>45147.724321133392</c:v>
                </c:pt>
                <c:pt idx="27">
                  <c:v>49173.298207897918</c:v>
                </c:pt>
                <c:pt idx="28">
                  <c:v>48929.866038551889</c:v>
                </c:pt>
                <c:pt idx="29">
                  <c:v>48586.257428730591</c:v>
                </c:pt>
                <c:pt idx="30">
                  <c:v>55809.113785494606</c:v>
                </c:pt>
                <c:pt idx="31">
                  <c:v>55343.714643433486</c:v>
                </c:pt>
                <c:pt idx="32">
                  <c:v>55075.799012379539</c:v>
                </c:pt>
                <c:pt idx="33">
                  <c:v>58267.771415677074</c:v>
                </c:pt>
                <c:pt idx="34">
                  <c:v>58030.105454770171</c:v>
                </c:pt>
                <c:pt idx="35">
                  <c:v>57755.267336919416</c:v>
                </c:pt>
                <c:pt idx="36">
                  <c:v>63846.580155298601</c:v>
                </c:pt>
                <c:pt idx="37">
                  <c:v>63462.989219786126</c:v>
                </c:pt>
                <c:pt idx="38">
                  <c:v>63042.147116206652</c:v>
                </c:pt>
                <c:pt idx="39">
                  <c:v>65099.577881645098</c:v>
                </c:pt>
                <c:pt idx="40">
                  <c:v>64593.950092273109</c:v>
                </c:pt>
                <c:pt idx="41">
                  <c:v>64302.611399846624</c:v>
                </c:pt>
                <c:pt idx="42">
                  <c:v>68409.067023360229</c:v>
                </c:pt>
                <c:pt idx="43">
                  <c:v>68233.77152810499</c:v>
                </c:pt>
                <c:pt idx="44">
                  <c:v>67627.249114521823</c:v>
                </c:pt>
                <c:pt idx="45">
                  <c:v>66933.440275139874</c:v>
                </c:pt>
                <c:pt idx="46">
                  <c:v>66479.234326326463</c:v>
                </c:pt>
                <c:pt idx="47">
                  <c:v>65950.329769262651</c:v>
                </c:pt>
                <c:pt idx="48">
                  <c:v>65889.981208067053</c:v>
                </c:pt>
                <c:pt idx="49">
                  <c:v>64949.815007714154</c:v>
                </c:pt>
                <c:pt idx="50">
                  <c:v>64413.672666848586</c:v>
                </c:pt>
                <c:pt idx="51">
                  <c:v>62788.374782015308</c:v>
                </c:pt>
                <c:pt idx="52">
                  <c:v>61901.032006690046</c:v>
                </c:pt>
                <c:pt idx="53">
                  <c:v>61243.246990958993</c:v>
                </c:pt>
                <c:pt idx="54">
                  <c:v>61352.310011426154</c:v>
                </c:pt>
                <c:pt idx="55">
                  <c:v>61216.349213616886</c:v>
                </c:pt>
                <c:pt idx="56">
                  <c:v>60611.90912264317</c:v>
                </c:pt>
                <c:pt idx="57">
                  <c:v>60209.954012263392</c:v>
                </c:pt>
                <c:pt idx="58">
                  <c:v>59254.240456513173</c:v>
                </c:pt>
                <c:pt idx="59">
                  <c:v>58603.094956991059</c:v>
                </c:pt>
                <c:pt idx="60">
                  <c:v>57564.319218048164</c:v>
                </c:pt>
                <c:pt idx="61">
                  <c:v>56551.372424367073</c:v>
                </c:pt>
                <c:pt idx="62">
                  <c:v>55491.208560466759</c:v>
                </c:pt>
                <c:pt idx="63">
                  <c:v>55143.595041322304</c:v>
                </c:pt>
                <c:pt idx="64">
                  <c:v>53114.391911926825</c:v>
                </c:pt>
                <c:pt idx="65">
                  <c:v>52084.207495051385</c:v>
                </c:pt>
                <c:pt idx="66">
                  <c:v>53198.05973624684</c:v>
                </c:pt>
                <c:pt idx="67">
                  <c:v>52937.633097573635</c:v>
                </c:pt>
                <c:pt idx="68">
                  <c:v>52563.350229893033</c:v>
                </c:pt>
                <c:pt idx="69">
                  <c:v>52443.622625589545</c:v>
                </c:pt>
                <c:pt idx="70">
                  <c:v>51877.765670199064</c:v>
                </c:pt>
                <c:pt idx="71">
                  <c:v>51258.329662196687</c:v>
                </c:pt>
                <c:pt idx="72">
                  <c:v>51701.80021105201</c:v>
                </c:pt>
                <c:pt idx="73">
                  <c:v>51120.154958677675</c:v>
                </c:pt>
                <c:pt idx="74">
                  <c:v>50823.683471759083</c:v>
                </c:pt>
                <c:pt idx="75">
                  <c:v>51230.049963351223</c:v>
                </c:pt>
                <c:pt idx="76">
                  <c:v>50653.042160063284</c:v>
                </c:pt>
                <c:pt idx="77">
                  <c:v>50369.385123966931</c:v>
                </c:pt>
                <c:pt idx="78">
                  <c:v>51586.022838887606</c:v>
                </c:pt>
                <c:pt idx="79">
                  <c:v>50893.593002124013</c:v>
                </c:pt>
                <c:pt idx="80">
                  <c:v>50258.663186892838</c:v>
                </c:pt>
                <c:pt idx="81">
                  <c:v>50152.735822171548</c:v>
                </c:pt>
                <c:pt idx="82">
                  <c:v>49545.284063538136</c:v>
                </c:pt>
                <c:pt idx="83">
                  <c:v>49080.855079065528</c:v>
                </c:pt>
                <c:pt idx="84">
                  <c:v>48153.057760719821</c:v>
                </c:pt>
                <c:pt idx="85">
                  <c:v>47769.368057447144</c:v>
                </c:pt>
                <c:pt idx="86">
                  <c:v>47340.712565187205</c:v>
                </c:pt>
                <c:pt idx="87">
                  <c:v>47011.463750116061</c:v>
                </c:pt>
                <c:pt idx="88">
                  <c:v>46602.383835826848</c:v>
                </c:pt>
                <c:pt idx="89">
                  <c:v>46025.661313279663</c:v>
                </c:pt>
                <c:pt idx="90">
                  <c:v>47362.157930449037</c:v>
                </c:pt>
                <c:pt idx="91">
                  <c:v>47167.718691596696</c:v>
                </c:pt>
                <c:pt idx="92">
                  <c:v>46958.869800932262</c:v>
                </c:pt>
                <c:pt idx="93">
                  <c:v>48136.489619028398</c:v>
                </c:pt>
                <c:pt idx="94">
                  <c:v>47957.785135123806</c:v>
                </c:pt>
                <c:pt idx="95">
                  <c:v>47764.341968192217</c:v>
                </c:pt>
                <c:pt idx="96">
                  <c:v>48671.804509197173</c:v>
                </c:pt>
                <c:pt idx="97">
                  <c:v>48299.770111154132</c:v>
                </c:pt>
                <c:pt idx="98">
                  <c:v>48028.423088057752</c:v>
                </c:pt>
                <c:pt idx="99">
                  <c:v>49675.997881321651</c:v>
                </c:pt>
                <c:pt idx="100">
                  <c:v>49386.060150496814</c:v>
                </c:pt>
                <c:pt idx="101">
                  <c:v>49004.700612655135</c:v>
                </c:pt>
                <c:pt idx="102">
                  <c:v>52312.088235606134</c:v>
                </c:pt>
                <c:pt idx="103">
                  <c:v>52078.104454360604</c:v>
                </c:pt>
                <c:pt idx="104">
                  <c:v>51928.788449235028</c:v>
                </c:pt>
                <c:pt idx="105">
                  <c:v>55380.897284533639</c:v>
                </c:pt>
                <c:pt idx="106">
                  <c:v>55014.136375364549</c:v>
                </c:pt>
                <c:pt idx="107">
                  <c:v>54737.943660583929</c:v>
                </c:pt>
                <c:pt idx="108">
                  <c:v>56897.439245445319</c:v>
                </c:pt>
                <c:pt idx="109">
                  <c:v>56529.681097044486</c:v>
                </c:pt>
                <c:pt idx="110">
                  <c:v>56149.475354416849</c:v>
                </c:pt>
                <c:pt idx="111">
                  <c:v>59699.144500915223</c:v>
                </c:pt>
                <c:pt idx="112">
                  <c:v>59216.691073341237</c:v>
                </c:pt>
                <c:pt idx="113">
                  <c:v>58395.208050777183</c:v>
                </c:pt>
                <c:pt idx="114">
                  <c:v>60760.363579790021</c:v>
                </c:pt>
                <c:pt idx="115">
                  <c:v>60381.472423680229</c:v>
                </c:pt>
                <c:pt idx="116">
                  <c:v>59821.913707032807</c:v>
                </c:pt>
                <c:pt idx="117">
                  <c:v>63168.229033836746</c:v>
                </c:pt>
                <c:pt idx="118">
                  <c:v>62645.745749851332</c:v>
                </c:pt>
                <c:pt idx="119">
                  <c:v>62285.12056872555</c:v>
                </c:pt>
                <c:pt idx="120">
                  <c:v>63779.068456891117</c:v>
                </c:pt>
                <c:pt idx="121">
                  <c:v>63181.886167968914</c:v>
                </c:pt>
                <c:pt idx="122">
                  <c:v>62380.847991512885</c:v>
                </c:pt>
                <c:pt idx="123">
                  <c:v>62963.810932140732</c:v>
                </c:pt>
                <c:pt idx="124">
                  <c:v>62388.068693492765</c:v>
                </c:pt>
                <c:pt idx="125">
                  <c:v>61776.113291318165</c:v>
                </c:pt>
                <c:pt idx="126">
                  <c:v>63832.276710892438</c:v>
                </c:pt>
                <c:pt idx="127">
                  <c:v>63736.767069928501</c:v>
                </c:pt>
                <c:pt idx="128">
                  <c:v>63357.569645615593</c:v>
                </c:pt>
                <c:pt idx="129">
                  <c:v>63103.647422294111</c:v>
                </c:pt>
                <c:pt idx="130">
                  <c:v>62609.926953464426</c:v>
                </c:pt>
                <c:pt idx="131">
                  <c:v>62365.952566894666</c:v>
                </c:pt>
                <c:pt idx="132">
                  <c:v>62005.079908447828</c:v>
                </c:pt>
                <c:pt idx="133">
                  <c:v>61440.857438016552</c:v>
                </c:pt>
                <c:pt idx="134">
                  <c:v>60342.667135737807</c:v>
                </c:pt>
                <c:pt idx="135">
                  <c:v>60502.668021310034</c:v>
                </c:pt>
                <c:pt idx="136">
                  <c:v>60047.760742954328</c:v>
                </c:pt>
                <c:pt idx="137">
                  <c:v>59667.10932778503</c:v>
                </c:pt>
                <c:pt idx="138">
                  <c:v>60432.700862257094</c:v>
                </c:pt>
                <c:pt idx="139">
                  <c:v>60147.640952529466</c:v>
                </c:pt>
                <c:pt idx="140">
                  <c:v>59811.770721612949</c:v>
                </c:pt>
                <c:pt idx="141">
                  <c:v>58175.223367571729</c:v>
                </c:pt>
                <c:pt idx="142">
                  <c:v>57829.247369570774</c:v>
                </c:pt>
                <c:pt idx="143">
                  <c:v>57651.467513801334</c:v>
                </c:pt>
                <c:pt idx="144">
                  <c:v>55813.993295481567</c:v>
                </c:pt>
                <c:pt idx="145">
                  <c:v>55644.198444082882</c:v>
                </c:pt>
                <c:pt idx="146">
                  <c:v>55188.491646480485</c:v>
                </c:pt>
                <c:pt idx="147">
                  <c:v>56482.434086892135</c:v>
                </c:pt>
                <c:pt idx="148">
                  <c:v>56032.469203181048</c:v>
                </c:pt>
                <c:pt idx="149">
                  <c:v>55868.494585947657</c:v>
                </c:pt>
                <c:pt idx="150">
                  <c:v>57334.671833901419</c:v>
                </c:pt>
                <c:pt idx="151">
                  <c:v>57322.677132680925</c:v>
                </c:pt>
                <c:pt idx="152">
                  <c:v>57155.276740553782</c:v>
                </c:pt>
                <c:pt idx="153">
                  <c:v>57709.152931164921</c:v>
                </c:pt>
                <c:pt idx="154">
                  <c:v>57434.915220954841</c:v>
                </c:pt>
                <c:pt idx="155">
                  <c:v>57316.492715344626</c:v>
                </c:pt>
                <c:pt idx="156">
                  <c:v>58887.913223140473</c:v>
                </c:pt>
                <c:pt idx="157">
                  <c:v>58646.569316488261</c:v>
                </c:pt>
                <c:pt idx="158">
                  <c:v>58514.67149140517</c:v>
                </c:pt>
                <c:pt idx="159">
                  <c:v>59851.579150437246</c:v>
                </c:pt>
                <c:pt idx="160">
                  <c:v>59622.632099126953</c:v>
                </c:pt>
                <c:pt idx="161">
                  <c:v>59443.117951899549</c:v>
                </c:pt>
                <c:pt idx="162">
                  <c:v>61830.457219689641</c:v>
                </c:pt>
                <c:pt idx="163">
                  <c:v>61608.267515166895</c:v>
                </c:pt>
                <c:pt idx="164">
                  <c:v>61351.056060332201</c:v>
                </c:pt>
                <c:pt idx="165">
                  <c:v>61625.079403020245</c:v>
                </c:pt>
                <c:pt idx="166">
                  <c:v>61406.11938934982</c:v>
                </c:pt>
                <c:pt idx="167">
                  <c:v>61285.145946896424</c:v>
                </c:pt>
                <c:pt idx="168">
                  <c:v>61750.884141280316</c:v>
                </c:pt>
                <c:pt idx="169">
                  <c:v>61617.408070234116</c:v>
                </c:pt>
                <c:pt idx="170">
                  <c:v>61376.196842713151</c:v>
                </c:pt>
                <c:pt idx="171">
                  <c:v>62407.666867539025</c:v>
                </c:pt>
                <c:pt idx="172">
                  <c:v>62084.311080660562</c:v>
                </c:pt>
                <c:pt idx="173">
                  <c:v>61953.532179494869</c:v>
                </c:pt>
                <c:pt idx="174">
                  <c:v>64421.723730814629</c:v>
                </c:pt>
                <c:pt idx="175">
                  <c:v>64298.428565779592</c:v>
                </c:pt>
                <c:pt idx="176">
                  <c:v>64236.957792772162</c:v>
                </c:pt>
                <c:pt idx="177">
                  <c:v>64868.097616891202</c:v>
                </c:pt>
                <c:pt idx="178">
                  <c:v>64671.229338842975</c:v>
                </c:pt>
                <c:pt idx="179">
                  <c:v>64573.242627723528</c:v>
                </c:pt>
                <c:pt idx="180">
                  <c:v>64268.938939562715</c:v>
                </c:pt>
                <c:pt idx="181">
                  <c:v>63883.59023316099</c:v>
                </c:pt>
                <c:pt idx="182">
                  <c:v>63372.996482226801</c:v>
                </c:pt>
                <c:pt idx="183">
                  <c:v>64651.420652992361</c:v>
                </c:pt>
                <c:pt idx="184">
                  <c:v>64392.249506059816</c:v>
                </c:pt>
                <c:pt idx="185">
                  <c:v>64263.441587426118</c:v>
                </c:pt>
                <c:pt idx="186">
                  <c:v>65788.045910333967</c:v>
                </c:pt>
                <c:pt idx="187">
                  <c:v>65620.554976937958</c:v>
                </c:pt>
                <c:pt idx="188">
                  <c:v>65442.044218023548</c:v>
                </c:pt>
                <c:pt idx="189">
                  <c:v>67577.413136366624</c:v>
                </c:pt>
                <c:pt idx="190">
                  <c:v>67345.774880983095</c:v>
                </c:pt>
                <c:pt idx="191">
                  <c:v>67272.955517262439</c:v>
                </c:pt>
                <c:pt idx="192">
                  <c:v>68457.460750488099</c:v>
                </c:pt>
                <c:pt idx="193">
                  <c:v>68236.630231938136</c:v>
                </c:pt>
                <c:pt idx="194">
                  <c:v>68078.025513001048</c:v>
                </c:pt>
                <c:pt idx="195">
                  <c:v>70425.499244300096</c:v>
                </c:pt>
                <c:pt idx="196">
                  <c:v>70202.00506475188</c:v>
                </c:pt>
                <c:pt idx="197">
                  <c:v>69967.628312646761</c:v>
                </c:pt>
                <c:pt idx="198">
                  <c:v>73259.103583306744</c:v>
                </c:pt>
                <c:pt idx="199">
                  <c:v>73040.227526906703</c:v>
                </c:pt>
                <c:pt idx="200">
                  <c:v>72771.650258816153</c:v>
                </c:pt>
                <c:pt idx="201">
                  <c:v>74859.932314656631</c:v>
                </c:pt>
                <c:pt idx="202">
                  <c:v>74716.197063223372</c:v>
                </c:pt>
                <c:pt idx="203">
                  <c:v>74573.012713450618</c:v>
                </c:pt>
                <c:pt idx="204">
                  <c:v>76420.374252269714</c:v>
                </c:pt>
                <c:pt idx="205">
                  <c:v>76156.126761770865</c:v>
                </c:pt>
                <c:pt idx="206">
                  <c:v>75972.238218365412</c:v>
                </c:pt>
                <c:pt idx="207">
                  <c:v>78822.119853811964</c:v>
                </c:pt>
                <c:pt idx="208">
                  <c:v>78539.747878900671</c:v>
                </c:pt>
                <c:pt idx="209">
                  <c:v>78499.574094819371</c:v>
                </c:pt>
                <c:pt idx="210">
                  <c:v>82570.258534785782</c:v>
                </c:pt>
                <c:pt idx="211">
                  <c:v>82415.210251432683</c:v>
                </c:pt>
                <c:pt idx="212">
                  <c:v>82232.720431424386</c:v>
                </c:pt>
                <c:pt idx="213">
                  <c:v>86764.41233135252</c:v>
                </c:pt>
                <c:pt idx="214">
                  <c:v>86412.545839978324</c:v>
                </c:pt>
                <c:pt idx="215">
                  <c:v>86295.890361287849</c:v>
                </c:pt>
                <c:pt idx="216">
                  <c:v>89840.909090909103</c:v>
                </c:pt>
                <c:pt idx="217">
                  <c:v>89471.193415637856</c:v>
                </c:pt>
                <c:pt idx="218">
                  <c:v>89287.474332648868</c:v>
                </c:pt>
                <c:pt idx="219">
                  <c:v>93527.383367139963</c:v>
                </c:pt>
                <c:pt idx="220">
                  <c:v>93149.494949494954</c:v>
                </c:pt>
                <c:pt idx="221">
                  <c:v>92774.647887323939</c:v>
                </c:pt>
                <c:pt idx="222">
                  <c:v>105106.63983903421</c:v>
                </c:pt>
                <c:pt idx="223">
                  <c:v>104685.37074148296</c:v>
                </c:pt>
                <c:pt idx="224">
                  <c:v>104267.46506986028</c:v>
                </c:pt>
                <c:pt idx="225">
                  <c:v>110234.59244532803</c:v>
                </c:pt>
                <c:pt idx="226">
                  <c:v>109798.01980198019</c:v>
                </c:pt>
                <c:pt idx="227">
                  <c:v>109581.02766798418</c:v>
                </c:pt>
                <c:pt idx="228">
                  <c:v>111446.85039370079</c:v>
                </c:pt>
                <c:pt idx="229">
                  <c:v>111009.80392156861</c:v>
                </c:pt>
                <c:pt idx="230">
                  <c:v>110576.171875</c:v>
                </c:pt>
                <c:pt idx="231">
                  <c:v>113021.19460500964</c:v>
                </c:pt>
                <c:pt idx="232">
                  <c:v>112371.64750957854</c:v>
                </c:pt>
                <c:pt idx="233">
                  <c:v>112156.78776290632</c:v>
                </c:pt>
                <c:pt idx="234">
                  <c:v>116063.09751434035</c:v>
                </c:pt>
                <c:pt idx="235">
                  <c:v>115841.60305343512</c:v>
                </c:pt>
                <c:pt idx="236">
                  <c:v>115182.16318785578</c:v>
                </c:pt>
                <c:pt idx="237">
                  <c:v>112114.87758945386</c:v>
                </c:pt>
                <c:pt idx="238">
                  <c:v>111694.18386491557</c:v>
                </c:pt>
                <c:pt idx="239">
                  <c:v>111485.01872659176</c:v>
                </c:pt>
                <c:pt idx="240">
                  <c:v>108675.37313432836</c:v>
                </c:pt>
                <c:pt idx="241">
                  <c:v>107870.37037037036</c:v>
                </c:pt>
                <c:pt idx="242">
                  <c:v>107472.32472324722</c:v>
                </c:pt>
                <c:pt idx="243">
                  <c:v>104576.08695652173</c:v>
                </c:pt>
                <c:pt idx="244">
                  <c:v>103637.34290843806</c:v>
                </c:pt>
                <c:pt idx="245">
                  <c:v>103266.54740608227</c:v>
                </c:pt>
                <c:pt idx="246">
                  <c:v>105327.95698924731</c:v>
                </c:pt>
                <c:pt idx="247">
                  <c:v>104207.44680851065</c:v>
                </c:pt>
                <c:pt idx="248">
                  <c:v>103110.52631578948</c:v>
                </c:pt>
                <c:pt idx="249">
                  <c:v>100872.82229965157</c:v>
                </c:pt>
                <c:pt idx="250">
                  <c:v>100697.39130434782</c:v>
                </c:pt>
                <c:pt idx="251">
                  <c:v>100697.39130434782</c:v>
                </c:pt>
                <c:pt idx="252">
                  <c:v>99452.961672473873</c:v>
                </c:pt>
                <c:pt idx="253">
                  <c:v>98935.875216637767</c:v>
                </c:pt>
                <c:pt idx="254">
                  <c:v>98594.127806563047</c:v>
                </c:pt>
                <c:pt idx="255">
                  <c:v>94913.188647746239</c:v>
                </c:pt>
                <c:pt idx="256">
                  <c:v>94283.582089552248</c:v>
                </c:pt>
                <c:pt idx="257">
                  <c:v>93816.831683168304</c:v>
                </c:pt>
                <c:pt idx="258">
                  <c:v>95800</c:v>
                </c:pt>
                <c:pt idx="259">
                  <c:v>95170.771756978662</c:v>
                </c:pt>
                <c:pt idx="260">
                  <c:v>94859.247135842888</c:v>
                </c:pt>
                <c:pt idx="261">
                  <c:v>93694.942903752046</c:v>
                </c:pt>
                <c:pt idx="262">
                  <c:v>93390.243902439019</c:v>
                </c:pt>
                <c:pt idx="263">
                  <c:v>93238.636363636368</c:v>
                </c:pt>
                <c:pt idx="264">
                  <c:v>92026.058631921827</c:v>
                </c:pt>
                <c:pt idx="265">
                  <c:v>91578.606158833049</c:v>
                </c:pt>
                <c:pt idx="266">
                  <c:v>91135.483870967742</c:v>
                </c:pt>
                <c:pt idx="267">
                  <c:v>87984.05103668262</c:v>
                </c:pt>
                <c:pt idx="268">
                  <c:v>87704.292527821934</c:v>
                </c:pt>
                <c:pt idx="269">
                  <c:v>87704.292527821934</c:v>
                </c:pt>
                <c:pt idx="270">
                  <c:v>88383.386581469647</c:v>
                </c:pt>
                <c:pt idx="271">
                  <c:v>88242.42424242424</c:v>
                </c:pt>
                <c:pt idx="272">
                  <c:v>87961.844197138314</c:v>
                </c:pt>
                <c:pt idx="273">
                  <c:v>84331.220285261486</c:v>
                </c:pt>
                <c:pt idx="274">
                  <c:v>84331.220285261486</c:v>
                </c:pt>
                <c:pt idx="275">
                  <c:v>84197.78481012657</c:v>
                </c:pt>
                <c:pt idx="276">
                  <c:v>85165.605095541396</c:v>
                </c:pt>
                <c:pt idx="277">
                  <c:v>84626.582278481015</c:v>
                </c:pt>
                <c:pt idx="278">
                  <c:v>84094.339622641506</c:v>
                </c:pt>
                <c:pt idx="279">
                  <c:v>83853.810264385698</c:v>
                </c:pt>
                <c:pt idx="280">
                  <c:v>83593.798449612397</c:v>
                </c:pt>
                <c:pt idx="281">
                  <c:v>83593.798449612397</c:v>
                </c:pt>
                <c:pt idx="282">
                  <c:v>85758.566978193136</c:v>
                </c:pt>
                <c:pt idx="283">
                  <c:v>85359.689922480611</c:v>
                </c:pt>
                <c:pt idx="284">
                  <c:v>84964.506172839509</c:v>
                </c:pt>
                <c:pt idx="285">
                  <c:v>83502.318392581146</c:v>
                </c:pt>
                <c:pt idx="286">
                  <c:v>83631.578947368427</c:v>
                </c:pt>
                <c:pt idx="287">
                  <c:v>83502.318392581146</c:v>
                </c:pt>
                <c:pt idx="288">
                  <c:v>84686.821705426366</c:v>
                </c:pt>
                <c:pt idx="289">
                  <c:v>84294.753086419762</c:v>
                </c:pt>
                <c:pt idx="290">
                  <c:v>84035.38461538461</c:v>
                </c:pt>
                <c:pt idx="291">
                  <c:v>84554.198473282435</c:v>
                </c:pt>
                <c:pt idx="292">
                  <c:v>84168.69300911855</c:v>
                </c:pt>
                <c:pt idx="293">
                  <c:v>84168.69300911855</c:v>
                </c:pt>
                <c:pt idx="294">
                  <c:v>86093.272171253819</c:v>
                </c:pt>
                <c:pt idx="295">
                  <c:v>85700.15220700152</c:v>
                </c:pt>
                <c:pt idx="296">
                  <c:v>85569.908814589668</c:v>
                </c:pt>
                <c:pt idx="297">
                  <c:v>85121.765601217659</c:v>
                </c:pt>
                <c:pt idx="298">
                  <c:v>85121.765601217659</c:v>
                </c:pt>
                <c:pt idx="299">
                  <c:v>84734.84848484848</c:v>
                </c:pt>
                <c:pt idx="300">
                  <c:v>83995.454545454544</c:v>
                </c:pt>
                <c:pt idx="301">
                  <c:v>83615.384615384624</c:v>
                </c:pt>
                <c:pt idx="302">
                  <c:v>83113.943028485752</c:v>
                </c:pt>
                <c:pt idx="303">
                  <c:v>83631.343283582086</c:v>
                </c:pt>
                <c:pt idx="304">
                  <c:v>83135.01483679525</c:v>
                </c:pt>
                <c:pt idx="305">
                  <c:v>83135.01483679525</c:v>
                </c:pt>
                <c:pt idx="306">
                  <c:v>84235.469448584205</c:v>
                </c:pt>
                <c:pt idx="307">
                  <c:v>83860.534124629077</c:v>
                </c:pt>
                <c:pt idx="308">
                  <c:v>83488.921713441654</c:v>
                </c:pt>
                <c:pt idx="309">
                  <c:v>82488.165680473379</c:v>
                </c:pt>
                <c:pt idx="310">
                  <c:v>82488.165680473379</c:v>
                </c:pt>
                <c:pt idx="311">
                  <c:v>82002.941176470587</c:v>
                </c:pt>
                <c:pt idx="312">
                  <c:v>83445.427728613577</c:v>
                </c:pt>
                <c:pt idx="313">
                  <c:v>83077.826725403822</c:v>
                </c:pt>
                <c:pt idx="314">
                  <c:v>82713.450292397654</c:v>
                </c:pt>
                <c:pt idx="315">
                  <c:v>82430.858806404649</c:v>
                </c:pt>
                <c:pt idx="316">
                  <c:v>82191.582002902753</c:v>
                </c:pt>
                <c:pt idx="317">
                  <c:v>82072.463768115937</c:v>
                </c:pt>
                <c:pt idx="318">
                  <c:v>85793.0029154519</c:v>
                </c:pt>
                <c:pt idx="319">
                  <c:v>85419.448476052246</c:v>
                </c:pt>
                <c:pt idx="320">
                  <c:v>84926.40692640694</c:v>
                </c:pt>
                <c:pt idx="321">
                  <c:v>86414.141414141413</c:v>
                </c:pt>
                <c:pt idx="322">
                  <c:v>86414.141414141413</c:v>
                </c:pt>
                <c:pt idx="323">
                  <c:v>86165.467625899284</c:v>
                </c:pt>
                <c:pt idx="324">
                  <c:v>87713.872832369947</c:v>
                </c:pt>
                <c:pt idx="325">
                  <c:v>87461.09510086455</c:v>
                </c:pt>
                <c:pt idx="326">
                  <c:v>87335.251798561148</c:v>
                </c:pt>
                <c:pt idx="327">
                  <c:v>88747.851002865325</c:v>
                </c:pt>
                <c:pt idx="328">
                  <c:v>88494.285714285725</c:v>
                </c:pt>
                <c:pt idx="329">
                  <c:v>88242.16524216524</c:v>
                </c:pt>
                <c:pt idx="330">
                  <c:v>93121.602288984257</c:v>
                </c:pt>
                <c:pt idx="331">
                  <c:v>92591.749644381227</c:v>
                </c:pt>
                <c:pt idx="332">
                  <c:v>92198.300283286124</c:v>
                </c:pt>
                <c:pt idx="333">
                  <c:v>91507.082152974515</c:v>
                </c:pt>
                <c:pt idx="334">
                  <c:v>91507.082152974515</c:v>
                </c:pt>
                <c:pt idx="335">
                  <c:v>91377.652050919365</c:v>
                </c:pt>
                <c:pt idx="336">
                  <c:v>94211.94879089616</c:v>
                </c:pt>
                <c:pt idx="337">
                  <c:v>93944.680851063837</c:v>
                </c:pt>
                <c:pt idx="338">
                  <c:v>93678.925035360677</c:v>
                </c:pt>
                <c:pt idx="339">
                  <c:v>98111.111111111124</c:v>
                </c:pt>
                <c:pt idx="340">
                  <c:v>97698.879551820719</c:v>
                </c:pt>
                <c:pt idx="341">
                  <c:v>97835.904628331002</c:v>
                </c:pt>
                <c:pt idx="342">
                  <c:v>102528.1690140845</c:v>
                </c:pt>
                <c:pt idx="343">
                  <c:v>102240.16853932584</c:v>
                </c:pt>
                <c:pt idx="344">
                  <c:v>101811.18881118881</c:v>
                </c:pt>
                <c:pt idx="345">
                  <c:v>101355.24475524476</c:v>
                </c:pt>
                <c:pt idx="346">
                  <c:v>101213.687150838</c:v>
                </c:pt>
                <c:pt idx="347">
                  <c:v>100931.75487465182</c:v>
                </c:pt>
                <c:pt idx="348">
                  <c:v>102105.04201680672</c:v>
                </c:pt>
                <c:pt idx="349">
                  <c:v>101962.23776223775</c:v>
                </c:pt>
                <c:pt idx="350">
                  <c:v>101394.99304589706</c:v>
                </c:pt>
                <c:pt idx="351">
                  <c:v>105256.23268698061</c:v>
                </c:pt>
                <c:pt idx="352">
                  <c:v>104965.46961325966</c:v>
                </c:pt>
                <c:pt idx="353">
                  <c:v>105110.6500691563</c:v>
                </c:pt>
                <c:pt idx="354">
                  <c:v>111881.7802503477</c:v>
                </c:pt>
                <c:pt idx="355">
                  <c:v>111571.42857142858</c:v>
                </c:pt>
                <c:pt idx="356">
                  <c:v>111109.11602209945</c:v>
                </c:pt>
                <c:pt idx="357">
                  <c:v>114113.4163208852</c:v>
                </c:pt>
                <c:pt idx="358">
                  <c:v>113955.80110497237</c:v>
                </c:pt>
                <c:pt idx="359">
                  <c:v>113641.87327823692</c:v>
                </c:pt>
                <c:pt idx="360">
                  <c:v>117691.23783031986</c:v>
                </c:pt>
                <c:pt idx="361">
                  <c:v>117202.216066482</c:v>
                </c:pt>
                <c:pt idx="362">
                  <c:v>117040.11065006917</c:v>
                </c:pt>
                <c:pt idx="363">
                  <c:v>122906.33608815429</c:v>
                </c:pt>
                <c:pt idx="364">
                  <c:v>122568.68131868132</c:v>
                </c:pt>
                <c:pt idx="365">
                  <c:v>122400.54869684497</c:v>
                </c:pt>
                <c:pt idx="366">
                  <c:v>125395.86206896552</c:v>
                </c:pt>
                <c:pt idx="367">
                  <c:v>125395.86206896552</c:v>
                </c:pt>
                <c:pt idx="368">
                  <c:v>124366.62106703148</c:v>
                </c:pt>
                <c:pt idx="369">
                  <c:v>128076.60738714092</c:v>
                </c:pt>
                <c:pt idx="370">
                  <c:v>127901.63934426229</c:v>
                </c:pt>
                <c:pt idx="371">
                  <c:v>127901.63934426229</c:v>
                </c:pt>
                <c:pt idx="372">
                  <c:v>128286.50137741047</c:v>
                </c:pt>
                <c:pt idx="373">
                  <c:v>128110.04126547455</c:v>
                </c:pt>
                <c:pt idx="374">
                  <c:v>127583.56164383561</c:v>
                </c:pt>
                <c:pt idx="375">
                  <c:v>131470.02724795637</c:v>
                </c:pt>
                <c:pt idx="376">
                  <c:v>130404.05405405407</c:v>
                </c:pt>
                <c:pt idx="377">
                  <c:v>130228.0701754386</c:v>
                </c:pt>
                <c:pt idx="378">
                  <c:v>135830.16304347827</c:v>
                </c:pt>
                <c:pt idx="379">
                  <c:v>135278.75507442487</c:v>
                </c:pt>
                <c:pt idx="380">
                  <c:v>134913.63022941971</c:v>
                </c:pt>
                <c:pt idx="381">
                  <c:v>132562.92286874153</c:v>
                </c:pt>
                <c:pt idx="382">
                  <c:v>132742.54742547424</c:v>
                </c:pt>
                <c:pt idx="383">
                  <c:v>132383.78378378379</c:v>
                </c:pt>
                <c:pt idx="384">
                  <c:v>132459.97286295795</c:v>
                </c:pt>
                <c:pt idx="385">
                  <c:v>137078.59078590787</c:v>
                </c:pt>
                <c:pt idx="386">
                  <c:v>141302.29419703106</c:v>
                </c:pt>
                <c:pt idx="387">
                  <c:v>142635.75268817204</c:v>
                </c:pt>
                <c:pt idx="388">
                  <c:v>145914.2091152815</c:v>
                </c:pt>
                <c:pt idx="389">
                  <c:v>151882.03753351208</c:v>
                </c:pt>
                <c:pt idx="390">
                  <c:v>153513.44086021505</c:v>
                </c:pt>
                <c:pt idx="391">
                  <c:v>156491.95710455766</c:v>
                </c:pt>
                <c:pt idx="392">
                  <c:v>159860.96256684494</c:v>
                </c:pt>
                <c:pt idx="393">
                  <c:v>160862.48331108142</c:v>
                </c:pt>
                <c:pt idx="394">
                  <c:v>162483.31108144191</c:v>
                </c:pt>
                <c:pt idx="395">
                  <c:v>167216.75531914894</c:v>
                </c:pt>
                <c:pt idx="396">
                  <c:v>167116.46586345381</c:v>
                </c:pt>
                <c:pt idx="397">
                  <c:v>164694.66666666669</c:v>
                </c:pt>
                <c:pt idx="398">
                  <c:v>167532.53652058434</c:v>
                </c:pt>
                <c:pt idx="399">
                  <c:v>171107.28476821192</c:v>
                </c:pt>
                <c:pt idx="400">
                  <c:v>169901.98675496687</c:v>
                </c:pt>
                <c:pt idx="401">
                  <c:v>170529.17771883289</c:v>
                </c:pt>
                <c:pt idx="402">
                  <c:v>173711.81938911023</c:v>
                </c:pt>
                <c:pt idx="403">
                  <c:v>176100.52910052912</c:v>
                </c:pt>
                <c:pt idx="404">
                  <c:v>174870.88274044794</c:v>
                </c:pt>
                <c:pt idx="405">
                  <c:v>177702.63157894739</c:v>
                </c:pt>
                <c:pt idx="406">
                  <c:v>175936.75889328064</c:v>
                </c:pt>
                <c:pt idx="407">
                  <c:v>178696.85039370079</c:v>
                </c:pt>
                <c:pt idx="408">
                  <c:v>180707.12401055411</c:v>
                </c:pt>
                <c:pt idx="409">
                  <c:v>178501.31578947368</c:v>
                </c:pt>
                <c:pt idx="410">
                  <c:v>178664.91458607098</c:v>
                </c:pt>
                <c:pt idx="411">
                  <c:v>186040.57591623036</c:v>
                </c:pt>
                <c:pt idx="412">
                  <c:v>187800.26109660574</c:v>
                </c:pt>
                <c:pt idx="413">
                  <c:v>191101.82767624021</c:v>
                </c:pt>
                <c:pt idx="414">
                  <c:v>195706.80628272251</c:v>
                </c:pt>
                <c:pt idx="415">
                  <c:v>197441.25326370759</c:v>
                </c:pt>
                <c:pt idx="416">
                  <c:v>196788.78748370273</c:v>
                </c:pt>
                <c:pt idx="417">
                  <c:v>197724.31729518855</c:v>
                </c:pt>
                <c:pt idx="418">
                  <c:v>197203.89610389611</c:v>
                </c:pt>
                <c:pt idx="419">
                  <c:v>194746.7700258398</c:v>
                </c:pt>
                <c:pt idx="420">
                  <c:v>195627.27272727274</c:v>
                </c:pt>
                <c:pt idx="421">
                  <c:v>194932.64248704663</c:v>
                </c:pt>
                <c:pt idx="422">
                  <c:v>195771.61290322582</c:v>
                </c:pt>
                <c:pt idx="423">
                  <c:v>197789.2030848329</c:v>
                </c:pt>
                <c:pt idx="424">
                  <c:v>199145.96670934701</c:v>
                </c:pt>
                <c:pt idx="425">
                  <c:v>200725.99231754165</c:v>
                </c:pt>
                <c:pt idx="426">
                  <c:v>203051.15089514066</c:v>
                </c:pt>
                <c:pt idx="427">
                  <c:v>203355.86734693876</c:v>
                </c:pt>
                <c:pt idx="428">
                  <c:v>202522.9007633588</c:v>
                </c:pt>
                <c:pt idx="429">
                  <c:v>201861.49936467598</c:v>
                </c:pt>
                <c:pt idx="430">
                  <c:v>202461.24523506989</c:v>
                </c:pt>
                <c:pt idx="431">
                  <c:v>203053.2319391635</c:v>
                </c:pt>
                <c:pt idx="432">
                  <c:v>203783.43949044586</c:v>
                </c:pt>
                <c:pt idx="433">
                  <c:v>203338.83248730964</c:v>
                </c:pt>
                <c:pt idx="434">
                  <c:v>204728.77059569073</c:v>
                </c:pt>
                <c:pt idx="435">
                  <c:v>207861.46095717882</c:v>
                </c:pt>
                <c:pt idx="436">
                  <c:v>208518.14768460576</c:v>
                </c:pt>
                <c:pt idx="437">
                  <c:v>209967.54057428215</c:v>
                </c:pt>
                <c:pt idx="438">
                  <c:v>213255.00000000003</c:v>
                </c:pt>
                <c:pt idx="439">
                  <c:v>213976.36815920396</c:v>
                </c:pt>
                <c:pt idx="440">
                  <c:v>214581.36645962732</c:v>
                </c:pt>
                <c:pt idx="441">
                  <c:v>215570.71960297768</c:v>
                </c:pt>
                <c:pt idx="442">
                  <c:v>216143.56435643567</c:v>
                </c:pt>
                <c:pt idx="443">
                  <c:v>217489.54489544895</c:v>
                </c:pt>
                <c:pt idx="444">
                  <c:v>219302.72952853597</c:v>
                </c:pt>
                <c:pt idx="445">
                  <c:v>218840.74074074073</c:v>
                </c:pt>
                <c:pt idx="446">
                  <c:v>219454.54545454544</c:v>
                </c:pt>
                <c:pt idx="447">
                  <c:v>223337.0098039216</c:v>
                </c:pt>
                <c:pt idx="448">
                  <c:v>225342.29828850858</c:v>
                </c:pt>
                <c:pt idx="449">
                  <c:v>227253.65853658537</c:v>
                </c:pt>
                <c:pt idx="450">
                  <c:v>231522.69938650305</c:v>
                </c:pt>
                <c:pt idx="451">
                  <c:v>232012.2249388753</c:v>
                </c:pt>
                <c:pt idx="452">
                  <c:v>232029.30402930401</c:v>
                </c:pt>
                <c:pt idx="453">
                  <c:v>230363.30498177398</c:v>
                </c:pt>
                <c:pt idx="454">
                  <c:v>229683.63636363638</c:v>
                </c:pt>
                <c:pt idx="455">
                  <c:v>227943.37349397593</c:v>
                </c:pt>
                <c:pt idx="456">
                  <c:v>225463.59223300969</c:v>
                </c:pt>
                <c:pt idx="457">
                  <c:v>221909.63855421689</c:v>
                </c:pt>
                <c:pt idx="458">
                  <c:v>219238.60911270982</c:v>
                </c:pt>
                <c:pt idx="459">
                  <c:v>218033.33333333334</c:v>
                </c:pt>
                <c:pt idx="460">
                  <c:v>217809.69267139479</c:v>
                </c:pt>
                <c:pt idx="461">
                  <c:v>213416.66666666666</c:v>
                </c:pt>
                <c:pt idx="462">
                  <c:v>211333.72502937724</c:v>
                </c:pt>
                <c:pt idx="463">
                  <c:v>205474.91248541424</c:v>
                </c:pt>
                <c:pt idx="464">
                  <c:v>199372.82229965157</c:v>
                </c:pt>
                <c:pt idx="465">
                  <c:v>195782.30500582073</c:v>
                </c:pt>
                <c:pt idx="466">
                  <c:v>190497.66899766901</c:v>
                </c:pt>
                <c:pt idx="467">
                  <c:v>188250.29239766081</c:v>
                </c:pt>
                <c:pt idx="468">
                  <c:v>185199.05771495876</c:v>
                </c:pt>
                <c:pt idx="469">
                  <c:v>181561.91588785048</c:v>
                </c:pt>
                <c:pt idx="470">
                  <c:v>180013.98601398602</c:v>
                </c:pt>
                <c:pt idx="471">
                  <c:v>181223.2558139535</c:v>
                </c:pt>
                <c:pt idx="472">
                  <c:v>182874.99999999997</c:v>
                </c:pt>
                <c:pt idx="473">
                  <c:v>184038.062283737</c:v>
                </c:pt>
                <c:pt idx="474">
                  <c:v>187339.10034602074</c:v>
                </c:pt>
                <c:pt idx="475">
                  <c:v>188534.4827586207</c:v>
                </c:pt>
                <c:pt idx="476">
                  <c:v>189797.93340987372</c:v>
                </c:pt>
                <c:pt idx="477">
                  <c:v>190854.35779816515</c:v>
                </c:pt>
                <c:pt idx="478">
                  <c:v>190841.14285714287</c:v>
                </c:pt>
                <c:pt idx="479">
                  <c:v>191002.27272727274</c:v>
                </c:pt>
                <c:pt idx="480">
                  <c:v>190739.17995444193</c:v>
                </c:pt>
                <c:pt idx="481">
                  <c:v>190349.20634920633</c:v>
                </c:pt>
                <c:pt idx="482">
                  <c:v>189264.93799323562</c:v>
                </c:pt>
                <c:pt idx="483">
                  <c:v>190614.34977578474</c:v>
                </c:pt>
                <c:pt idx="484">
                  <c:v>191102.9082774049</c:v>
                </c:pt>
                <c:pt idx="485">
                  <c:v>191831.28491620111</c:v>
                </c:pt>
                <c:pt idx="486">
                  <c:v>194207.1668533035</c:v>
                </c:pt>
                <c:pt idx="487">
                  <c:v>193114.69933184856</c:v>
                </c:pt>
                <c:pt idx="488">
                  <c:v>192619.15367483298</c:v>
                </c:pt>
                <c:pt idx="489">
                  <c:v>190050</c:v>
                </c:pt>
                <c:pt idx="490">
                  <c:v>187168.32779623478</c:v>
                </c:pt>
                <c:pt idx="491">
                  <c:v>184981.35964912281</c:v>
                </c:pt>
                <c:pt idx="492">
                  <c:v>183242.05914567361</c:v>
                </c:pt>
                <c:pt idx="493">
                  <c:v>180885.86956521741</c:v>
                </c:pt>
                <c:pt idx="494">
                  <c:v>179662.68980477224</c:v>
                </c:pt>
                <c:pt idx="495">
                  <c:v>180491.41630901289</c:v>
                </c:pt>
                <c:pt idx="496">
                  <c:v>179304.06852248393</c:v>
                </c:pt>
                <c:pt idx="497">
                  <c:v>179799.57127545553</c:v>
                </c:pt>
                <c:pt idx="498">
                  <c:v>182064.30868167203</c:v>
                </c:pt>
                <c:pt idx="499">
                  <c:v>181202.55863539447</c:v>
                </c:pt>
                <c:pt idx="500">
                  <c:v>179601.69491525422</c:v>
                </c:pt>
                <c:pt idx="501">
                  <c:v>177431.74603174604</c:v>
                </c:pt>
                <c:pt idx="502">
                  <c:v>177332.98097251586</c:v>
                </c:pt>
                <c:pt idx="503">
                  <c:v>175655.09989484755</c:v>
                </c:pt>
                <c:pt idx="504">
                  <c:v>175378.43551797041</c:v>
                </c:pt>
                <c:pt idx="505">
                  <c:v>173982.1240799159</c:v>
                </c:pt>
                <c:pt idx="506">
                  <c:v>173948.63731656183</c:v>
                </c:pt>
                <c:pt idx="507">
                  <c:v>174847.91666666669</c:v>
                </c:pt>
                <c:pt idx="508">
                  <c:v>175594.36913451512</c:v>
                </c:pt>
                <c:pt idx="509">
                  <c:v>178061.78010471203</c:v>
                </c:pt>
                <c:pt idx="510">
                  <c:v>178557.53138075315</c:v>
                </c:pt>
                <c:pt idx="511">
                  <c:v>177837.66909469303</c:v>
                </c:pt>
                <c:pt idx="512">
                  <c:v>176471.50259067357</c:v>
                </c:pt>
                <c:pt idx="513">
                  <c:v>174319.58762886596</c:v>
                </c:pt>
                <c:pt idx="514">
                  <c:v>174101.85185185185</c:v>
                </c:pt>
                <c:pt idx="515">
                  <c:v>172994.87704918033</c:v>
                </c:pt>
                <c:pt idx="516">
                  <c:v>172725.02574665294</c:v>
                </c:pt>
                <c:pt idx="517">
                  <c:v>171453.98773006137</c:v>
                </c:pt>
                <c:pt idx="518">
                  <c:v>171948.0122324159</c:v>
                </c:pt>
                <c:pt idx="519">
                  <c:v>173280.77314343845</c:v>
                </c:pt>
                <c:pt idx="520">
                  <c:v>173841.62436548225</c:v>
                </c:pt>
                <c:pt idx="521">
                  <c:v>175640.89521871821</c:v>
                </c:pt>
                <c:pt idx="522">
                  <c:v>177611.3936927772</c:v>
                </c:pt>
                <c:pt idx="523">
                  <c:v>178299.89868287739</c:v>
                </c:pt>
                <c:pt idx="524">
                  <c:v>177697.27547931383</c:v>
                </c:pt>
                <c:pt idx="525">
                  <c:v>176970.73662966702</c:v>
                </c:pt>
                <c:pt idx="526">
                  <c:v>177774.19354838709</c:v>
                </c:pt>
                <c:pt idx="527">
                  <c:v>178685.74297188758</c:v>
                </c:pt>
                <c:pt idx="528">
                  <c:v>179981.81818181818</c:v>
                </c:pt>
                <c:pt idx="529">
                  <c:v>179820.10050251256</c:v>
                </c:pt>
                <c:pt idx="530">
                  <c:v>180077.23169508524</c:v>
                </c:pt>
                <c:pt idx="531">
                  <c:v>183348.65134865136</c:v>
                </c:pt>
                <c:pt idx="532">
                  <c:v>185476</c:v>
                </c:pt>
                <c:pt idx="533">
                  <c:v>186703.59281437125</c:v>
                </c:pt>
                <c:pt idx="534">
                  <c:v>189898.89889889889</c:v>
                </c:pt>
                <c:pt idx="535">
                  <c:v>191548.90219560877</c:v>
                </c:pt>
                <c:pt idx="536">
                  <c:v>191563.31006979063</c:v>
                </c:pt>
                <c:pt idx="537">
                  <c:v>191090.6374501992</c:v>
                </c:pt>
                <c:pt idx="538">
                  <c:v>191017.98201798202</c:v>
                </c:pt>
                <c:pt idx="539">
                  <c:v>191477.52247752249</c:v>
                </c:pt>
                <c:pt idx="540">
                  <c:v>192009.06344410876</c:v>
                </c:pt>
                <c:pt idx="541">
                  <c:v>191785.9296482412</c:v>
                </c:pt>
                <c:pt idx="542">
                  <c:v>192113.34002006016</c:v>
                </c:pt>
                <c:pt idx="543">
                  <c:v>193418.41841841841</c:v>
                </c:pt>
                <c:pt idx="544">
                  <c:v>195117.88211788211</c:v>
                </c:pt>
                <c:pt idx="545">
                  <c:v>196409.18163672654</c:v>
                </c:pt>
                <c:pt idx="546">
                  <c:v>200142</c:v>
                </c:pt>
                <c:pt idx="547">
                  <c:v>201368.89332003988</c:v>
                </c:pt>
                <c:pt idx="548">
                  <c:v>201985.02994011977</c:v>
                </c:pt>
                <c:pt idx="549">
                  <c:v>202057.82652043868</c:v>
                </c:pt>
                <c:pt idx="550">
                  <c:v>203612.16350947157</c:v>
                </c:pt>
                <c:pt idx="551">
                  <c:v>204307.07876370888</c:v>
                </c:pt>
                <c:pt idx="552">
                  <c:v>206496.48241206032</c:v>
                </c:pt>
                <c:pt idx="553">
                  <c:v>205966.9338677355</c:v>
                </c:pt>
                <c:pt idx="554">
                  <c:v>207252.49500998002</c:v>
                </c:pt>
                <c:pt idx="555">
                  <c:v>208026.94610778443</c:v>
                </c:pt>
                <c:pt idx="556">
                  <c:v>210031.87250996014</c:v>
                </c:pt>
                <c:pt idx="557">
                  <c:v>211617.29622266404</c:v>
                </c:pt>
                <c:pt idx="558">
                  <c:v>213843.93638170976</c:v>
                </c:pt>
                <c:pt idx="559">
                  <c:v>213225.96630327057</c:v>
                </c:pt>
                <c:pt idx="560">
                  <c:v>212478.73392680517</c:v>
                </c:pt>
                <c:pt idx="561">
                  <c:v>211568.18181818179</c:v>
                </c:pt>
                <c:pt idx="562">
                  <c:v>212142.99802761339</c:v>
                </c:pt>
                <c:pt idx="563">
                  <c:v>211481.84494602552</c:v>
                </c:pt>
                <c:pt idx="564">
                  <c:v>212271.20315581851</c:v>
                </c:pt>
                <c:pt idx="565">
                  <c:v>211260.52889324192</c:v>
                </c:pt>
                <c:pt idx="566">
                  <c:v>209986.34146341466</c:v>
                </c:pt>
                <c:pt idx="567">
                  <c:v>212480.07774538387</c:v>
                </c:pt>
                <c:pt idx="568">
                  <c:v>212927.39593417232</c:v>
                </c:pt>
                <c:pt idx="569">
                  <c:v>214746.36979670863</c:v>
                </c:pt>
                <c:pt idx="570">
                  <c:v>217750.96899224803</c:v>
                </c:pt>
                <c:pt idx="571">
                  <c:v>217473.98843930635</c:v>
                </c:pt>
                <c:pt idx="572">
                  <c:v>216037.46397694526</c:v>
                </c:pt>
                <c:pt idx="573">
                  <c:v>216019.19385796547</c:v>
                </c:pt>
                <c:pt idx="574">
                  <c:v>214582.21797323137</c:v>
                </c:pt>
                <c:pt idx="575">
                  <c:v>214804.57578646328</c:v>
                </c:pt>
                <c:pt idx="576">
                  <c:v>215080.45977011492</c:v>
                </c:pt>
                <c:pt idx="577">
                  <c:v>214614.87130600572</c:v>
                </c:pt>
                <c:pt idx="578">
                  <c:v>213116.19047619047</c:v>
                </c:pt>
                <c:pt idx="579">
                  <c:v>214335.86337760909</c:v>
                </c:pt>
                <c:pt idx="580">
                  <c:v>214398.86578449904</c:v>
                </c:pt>
                <c:pt idx="581">
                  <c:v>215836.48393194709</c:v>
                </c:pt>
                <c:pt idx="582">
                  <c:v>218513.23251417771</c:v>
                </c:pt>
                <c:pt idx="583">
                  <c:v>217744.60093896714</c:v>
                </c:pt>
                <c:pt idx="584">
                  <c:v>217123.82739212009</c:v>
                </c:pt>
                <c:pt idx="585">
                  <c:v>216692.59606373007</c:v>
                </c:pt>
                <c:pt idx="586">
                  <c:v>215162.6168224299</c:v>
                </c:pt>
                <c:pt idx="587">
                  <c:v>214499.53314659197</c:v>
                </c:pt>
                <c:pt idx="588">
                  <c:v>214782.6904985889</c:v>
                </c:pt>
                <c:pt idx="589">
                  <c:v>213237.82771535579</c:v>
                </c:pt>
                <c:pt idx="590">
                  <c:v>212246.72897196261</c:v>
                </c:pt>
                <c:pt idx="591">
                  <c:v>212592.00743494424</c:v>
                </c:pt>
                <c:pt idx="592">
                  <c:v>212290.08341056533</c:v>
                </c:pt>
                <c:pt idx="593">
                  <c:v>213205.74606116774</c:v>
                </c:pt>
                <c:pt idx="594">
                  <c:v>215586.65430954588</c:v>
                </c:pt>
                <c:pt idx="595">
                  <c:v>215282.28782287819</c:v>
                </c:pt>
                <c:pt idx="596">
                  <c:v>215240.55299539171</c:v>
                </c:pt>
                <c:pt idx="597">
                  <c:v>215068.32871652819</c:v>
                </c:pt>
                <c:pt idx="598">
                  <c:v>213913.36405529955</c:v>
                </c:pt>
                <c:pt idx="599">
                  <c:v>213633.17972350231</c:v>
                </c:pt>
                <c:pt idx="600">
                  <c:v>214362.292051756</c:v>
                </c:pt>
                <c:pt idx="601">
                  <c:v>212347.14548802949</c:v>
                </c:pt>
                <c:pt idx="602">
                  <c:v>214257.82688766115</c:v>
                </c:pt>
                <c:pt idx="603">
                  <c:v>212274.65437788019</c:v>
                </c:pt>
                <c:pt idx="604">
                  <c:v>213371.42857142858</c:v>
                </c:pt>
                <c:pt idx="605">
                  <c:v>216116.9429097606</c:v>
                </c:pt>
                <c:pt idx="606">
                  <c:v>216945.00458295143</c:v>
                </c:pt>
                <c:pt idx="607">
                  <c:v>220071.8232044199</c:v>
                </c:pt>
                <c:pt idx="608">
                  <c:v>221394.13382218149</c:v>
                </c:pt>
                <c:pt idx="609">
                  <c:v>223258.47846012833</c:v>
                </c:pt>
                <c:pt idx="610">
                  <c:v>225955.0045913682</c:v>
                </c:pt>
                <c:pt idx="611">
                  <c:v>227090.65934065933</c:v>
                </c:pt>
                <c:pt idx="612">
                  <c:v>227488.99082568806</c:v>
                </c:pt>
                <c:pt idx="613">
                  <c:v>227927.58936755272</c:v>
                </c:pt>
                <c:pt idx="614">
                  <c:v>230671.84643510054</c:v>
                </c:pt>
                <c:pt idx="615">
                  <c:v>225770.2089009991</c:v>
                </c:pt>
                <c:pt idx="616">
                  <c:v>225865.52346570397</c:v>
                </c:pt>
                <c:pt idx="617">
                  <c:v>236794.24977538188</c:v>
                </c:pt>
                <c:pt idx="618">
                  <c:v>225683.73764600177</c:v>
                </c:pt>
                <c:pt idx="619">
                  <c:v>230867.97502230151</c:v>
                </c:pt>
                <c:pt idx="620">
                  <c:v>236982.20640569393</c:v>
                </c:pt>
                <c:pt idx="621">
                  <c:v>228616.19718309861</c:v>
                </c:pt>
                <c:pt idx="622">
                  <c:v>231268.99563318776</c:v>
                </c:pt>
                <c:pt idx="623">
                  <c:v>231251.08601216335</c:v>
                </c:pt>
                <c:pt idx="624">
                  <c:v>234645.77893820711</c:v>
                </c:pt>
                <c:pt idx="625">
                  <c:v>232871.32987910189</c:v>
                </c:pt>
                <c:pt idx="626">
                  <c:v>231152.86080273273</c:v>
                </c:pt>
                <c:pt idx="627">
                  <c:v>228183.33333333334</c:v>
                </c:pt>
                <c:pt idx="628">
                  <c:v>229353.47682119205</c:v>
                </c:pt>
                <c:pt idx="629">
                  <c:v>230091.13300492615</c:v>
                </c:pt>
                <c:pt idx="630">
                  <c:v>233217.14285714284</c:v>
                </c:pt>
                <c:pt idx="631">
                  <c:v>233982.94069861903</c:v>
                </c:pt>
                <c:pt idx="632">
                  <c:v>233361.0662358643</c:v>
                </c:pt>
                <c:pt idx="633">
                  <c:v>228767.8288431062</c:v>
                </c:pt>
                <c:pt idx="634">
                  <c:v>227726.12470402522</c:v>
                </c:pt>
                <c:pt idx="635">
                  <c:v>225079.40251572325</c:v>
                </c:pt>
                <c:pt idx="636">
                  <c:v>224057.75316455698</c:v>
                </c:pt>
                <c:pt idx="637">
                  <c:v>219907.74042220484</c:v>
                </c:pt>
                <c:pt idx="638">
                  <c:v>215558.57253685026</c:v>
                </c:pt>
                <c:pt idx="639">
                  <c:v>213383.43558282207</c:v>
                </c:pt>
                <c:pt idx="640">
                  <c:v>212506.47372429547</c:v>
                </c:pt>
                <c:pt idx="641">
                  <c:v>213299.61977186313</c:v>
                </c:pt>
                <c:pt idx="642">
                  <c:v>216223.07104660044</c:v>
                </c:pt>
                <c:pt idx="643">
                  <c:v>217271.13480578823</c:v>
                </c:pt>
                <c:pt idx="644">
                  <c:v>215071.9696969697</c:v>
                </c:pt>
                <c:pt idx="645">
                  <c:v>214193.18181818179</c:v>
                </c:pt>
                <c:pt idx="646">
                  <c:v>213694.76082004557</c:v>
                </c:pt>
                <c:pt idx="647">
                  <c:v>211136.91376701967</c:v>
                </c:pt>
                <c:pt idx="648">
                  <c:v>212451.71102661599</c:v>
                </c:pt>
                <c:pt idx="649">
                  <c:v>211693.12169312165</c:v>
                </c:pt>
                <c:pt idx="650">
                  <c:v>210847.36842105261</c:v>
                </c:pt>
                <c:pt idx="651">
                  <c:v>210766.29213483148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Sheet1!$C$2:$C$653</c:f>
              <c:numCache>
                <c:formatCode>"£"#,##0.00</c:formatCode>
                <c:ptCount val="652"/>
                <c:pt idx="0">
                  <c:v>38030.770981939582</c:v>
                </c:pt>
                <c:pt idx="1">
                  <c:v>37841.248867411647</c:v>
                </c:pt>
                <c:pt idx="2">
                  <c:v>37622.51332482545</c:v>
                </c:pt>
                <c:pt idx="3">
                  <c:v>37741.927655615909</c:v>
                </c:pt>
                <c:pt idx="4">
                  <c:v>37649.799272404482</c:v>
                </c:pt>
                <c:pt idx="5">
                  <c:v>37527.658804367486</c:v>
                </c:pt>
                <c:pt idx="6">
                  <c:v>39098.402515387366</c:v>
                </c:pt>
                <c:pt idx="7">
                  <c:v>39130.009954769244</c:v>
                </c:pt>
                <c:pt idx="8">
                  <c:v>38972.481734339424</c:v>
                </c:pt>
                <c:pt idx="9">
                  <c:v>38507.416319848497</c:v>
                </c:pt>
                <c:pt idx="10">
                  <c:v>38294.16322314048</c:v>
                </c:pt>
                <c:pt idx="11">
                  <c:v>38053.319429284253</c:v>
                </c:pt>
                <c:pt idx="12">
                  <c:v>38684.240413736443</c:v>
                </c:pt>
                <c:pt idx="13">
                  <c:v>38475.136411500025</c:v>
                </c:pt>
                <c:pt idx="14">
                  <c:v>38151.073241112201</c:v>
                </c:pt>
                <c:pt idx="15">
                  <c:v>38598.671027083517</c:v>
                </c:pt>
                <c:pt idx="16">
                  <c:v>38338.844520543702</c:v>
                </c:pt>
                <c:pt idx="17">
                  <c:v>38054.220582009591</c:v>
                </c:pt>
                <c:pt idx="18">
                  <c:v>40045.887343932547</c:v>
                </c:pt>
                <c:pt idx="19">
                  <c:v>39986.691649410845</c:v>
                </c:pt>
                <c:pt idx="20">
                  <c:v>39986.691649410845</c:v>
                </c:pt>
                <c:pt idx="21">
                  <c:v>41748.49888514576</c:v>
                </c:pt>
                <c:pt idx="22">
                  <c:v>41505.067404765912</c:v>
                </c:pt>
                <c:pt idx="23">
                  <c:v>41294.381783421915</c:v>
                </c:pt>
                <c:pt idx="24">
                  <c:v>43459.31971613624</c:v>
                </c:pt>
                <c:pt idx="25">
                  <c:v>43241.087838078165</c:v>
                </c:pt>
                <c:pt idx="26">
                  <c:v>43055.768890200685</c:v>
                </c:pt>
                <c:pt idx="27">
                  <c:v>47222.391583992656</c:v>
                </c:pt>
                <c:pt idx="28">
                  <c:v>46988.617368230305</c:v>
                </c:pt>
                <c:pt idx="29">
                  <c:v>46658.641122666893</c:v>
                </c:pt>
                <c:pt idx="30">
                  <c:v>53713.803158681141</c:v>
                </c:pt>
                <c:pt idx="31">
                  <c:v>53265.877072576783</c:v>
                </c:pt>
                <c:pt idx="32">
                  <c:v>53008.020129625162</c:v>
                </c:pt>
                <c:pt idx="33">
                  <c:v>58150.667080359905</c:v>
                </c:pt>
                <c:pt idx="34">
                  <c:v>57913.478771398535</c:v>
                </c:pt>
                <c:pt idx="35">
                  <c:v>57639.193012670657</c:v>
                </c:pt>
                <c:pt idx="36">
                  <c:v>61673.920041738565</c:v>
                </c:pt>
                <c:pt idx="37">
                  <c:v>61303.382471394332</c:v>
                </c:pt>
                <c:pt idx="38">
                  <c:v>60896.861367472629</c:v>
                </c:pt>
                <c:pt idx="39">
                  <c:v>62845.393087609751</c:v>
                </c:pt>
                <c:pt idx="40">
                  <c:v>62357.27352964774</c:v>
                </c:pt>
                <c:pt idx="41">
                  <c:v>62076.022940274335</c:v>
                </c:pt>
                <c:pt idx="42">
                  <c:v>65835.463144317575</c:v>
                </c:pt>
                <c:pt idx="43">
                  <c:v>65666.762405959293</c:v>
                </c:pt>
                <c:pt idx="44">
                  <c:v>65083.057851239661</c:v>
                </c:pt>
                <c:pt idx="45">
                  <c:v>64261.887223448481</c:v>
                </c:pt>
                <c:pt idx="46">
                  <c:v>63825.810258946352</c:v>
                </c:pt>
                <c:pt idx="47">
                  <c:v>63318.016174878845</c:v>
                </c:pt>
                <c:pt idx="48">
                  <c:v>63258.816506993368</c:v>
                </c:pt>
                <c:pt idx="49">
                  <c:v>62356.193679307384</c:v>
                </c:pt>
                <c:pt idx="50">
                  <c:v>61841.460948464053</c:v>
                </c:pt>
                <c:pt idx="51">
                  <c:v>60139.402390249437</c:v>
                </c:pt>
                <c:pt idx="52">
                  <c:v>59289.495629505385</c:v>
                </c:pt>
                <c:pt idx="53">
                  <c:v>58659.461839258962</c:v>
                </c:pt>
                <c:pt idx="54">
                  <c:v>58630.681531380629</c:v>
                </c:pt>
                <c:pt idx="55">
                  <c:v>58500.752043222441</c:v>
                </c:pt>
                <c:pt idx="56">
                  <c:v>57923.125308840659</c:v>
                </c:pt>
                <c:pt idx="57">
                  <c:v>57535.127299386826</c:v>
                </c:pt>
                <c:pt idx="58">
                  <c:v>56621.87131050766</c:v>
                </c:pt>
                <c:pt idx="59">
                  <c:v>55999.652944458139</c:v>
                </c:pt>
                <c:pt idx="60">
                  <c:v>54892.74279502948</c:v>
                </c:pt>
                <c:pt idx="61">
                  <c:v>53926.80715006918</c:v>
                </c:pt>
                <c:pt idx="62">
                  <c:v>52915.845792544453</c:v>
                </c:pt>
                <c:pt idx="63">
                  <c:v>52691.59819081673</c:v>
                </c:pt>
                <c:pt idx="64">
                  <c:v>50752.624936324857</c:v>
                </c:pt>
                <c:pt idx="65">
                  <c:v>49768.248358849902</c:v>
                </c:pt>
                <c:pt idx="66">
                  <c:v>50512.672977128583</c:v>
                </c:pt>
                <c:pt idx="67">
                  <c:v>50265.392424058533</c:v>
                </c:pt>
                <c:pt idx="68">
                  <c:v>49910.002994635222</c:v>
                </c:pt>
                <c:pt idx="69">
                  <c:v>49904.044610791396</c:v>
                </c:pt>
                <c:pt idx="70">
                  <c:v>49365.589230873484</c:v>
                </c:pt>
                <c:pt idx="71">
                  <c:v>48776.149359460069</c:v>
                </c:pt>
                <c:pt idx="72">
                  <c:v>48995.872992654964</c:v>
                </c:pt>
                <c:pt idx="73">
                  <c:v>48444.669421487597</c:v>
                </c:pt>
                <c:pt idx="74">
                  <c:v>48163.714420700177</c:v>
                </c:pt>
                <c:pt idx="75">
                  <c:v>48463.148666186964</c:v>
                </c:pt>
                <c:pt idx="76">
                  <c:v>47917.304674773768</c:v>
                </c:pt>
                <c:pt idx="77">
                  <c:v>47648.96776859503</c:v>
                </c:pt>
                <c:pt idx="78">
                  <c:v>48712.504836645385</c:v>
                </c:pt>
                <c:pt idx="79">
                  <c:v>48058.645711321289</c:v>
                </c:pt>
                <c:pt idx="80">
                  <c:v>47459.083659562115</c:v>
                </c:pt>
                <c:pt idx="81">
                  <c:v>47457.765745226548</c:v>
                </c:pt>
                <c:pt idx="82">
                  <c:v>46882.955562089817</c:v>
                </c:pt>
                <c:pt idx="83">
                  <c:v>46443.482787792018</c:v>
                </c:pt>
                <c:pt idx="84">
                  <c:v>45571.592153738929</c:v>
                </c:pt>
                <c:pt idx="85">
                  <c:v>45208.471897533833</c:v>
                </c:pt>
                <c:pt idx="86">
                  <c:v>44802.796449781366</c:v>
                </c:pt>
                <c:pt idx="87">
                  <c:v>44408.321193936288</c:v>
                </c:pt>
                <c:pt idx="88">
                  <c:v>44021.89305963472</c:v>
                </c:pt>
                <c:pt idx="89">
                  <c:v>43477.10510839826</c:v>
                </c:pt>
                <c:pt idx="90">
                  <c:v>44752.208777762302</c:v>
                </c:pt>
                <c:pt idx="91">
                  <c:v>44568.484348979153</c:v>
                </c:pt>
                <c:pt idx="92">
                  <c:v>44371.144329722774</c:v>
                </c:pt>
                <c:pt idx="93">
                  <c:v>45496.371699254167</c:v>
                </c:pt>
                <c:pt idx="94">
                  <c:v>45327.468530610284</c:v>
                </c:pt>
                <c:pt idx="95">
                  <c:v>45144.635044100265</c:v>
                </c:pt>
                <c:pt idx="96">
                  <c:v>45934.528488317366</c:v>
                </c:pt>
                <c:pt idx="97">
                  <c:v>45583.417104059707</c:v>
                </c:pt>
                <c:pt idx="98">
                  <c:v>45327.33049111555</c:v>
                </c:pt>
                <c:pt idx="99">
                  <c:v>46978.170335268696</c:v>
                </c:pt>
                <c:pt idx="100">
                  <c:v>46703.978679615378</c:v>
                </c:pt>
                <c:pt idx="101">
                  <c:v>46343.330195602903</c:v>
                </c:pt>
                <c:pt idx="102">
                  <c:v>49500.244671596331</c:v>
                </c:pt>
                <c:pt idx="103">
                  <c:v>49278.837826419862</c:v>
                </c:pt>
                <c:pt idx="104">
                  <c:v>49137.547753008665</c:v>
                </c:pt>
                <c:pt idx="105">
                  <c:v>52506.038961038954</c:v>
                </c:pt>
                <c:pt idx="106">
                  <c:v>52158.316848714181</c:v>
                </c:pt>
                <c:pt idx="107">
                  <c:v>51896.461477023135</c:v>
                </c:pt>
                <c:pt idx="108">
                  <c:v>53955.384574026844</c:v>
                </c:pt>
                <c:pt idx="109">
                  <c:v>53606.642476133791</c:v>
                </c:pt>
                <c:pt idx="110">
                  <c:v>53246.096424628151</c:v>
                </c:pt>
                <c:pt idx="111">
                  <c:v>56707.716324932553</c:v>
                </c:pt>
                <c:pt idx="112">
                  <c:v>56249.437863162668</c:v>
                </c:pt>
                <c:pt idx="113">
                  <c:v>55469.118034482424</c:v>
                </c:pt>
                <c:pt idx="114">
                  <c:v>57530.809049893222</c:v>
                </c:pt>
                <c:pt idx="115">
                  <c:v>57172.056839264646</c:v>
                </c:pt>
                <c:pt idx="116">
                  <c:v>56642.239968808099</c:v>
                </c:pt>
                <c:pt idx="117">
                  <c:v>60098.734137952444</c:v>
                </c:pt>
                <c:pt idx="118">
                  <c:v>59601.639562783268</c:v>
                </c:pt>
                <c:pt idx="119">
                  <c:v>59258.538019247513</c:v>
                </c:pt>
                <c:pt idx="120">
                  <c:v>60813.985421692938</c:v>
                </c:pt>
                <c:pt idx="121">
                  <c:v>60244.56608253852</c:v>
                </c:pt>
                <c:pt idx="122">
                  <c:v>59480.768097339918</c:v>
                </c:pt>
                <c:pt idx="123">
                  <c:v>60098.963817287804</c:v>
                </c:pt>
                <c:pt idx="124">
                  <c:v>59549.417793050474</c:v>
                </c:pt>
                <c:pt idx="125">
                  <c:v>58965.306300613607</c:v>
                </c:pt>
                <c:pt idx="126">
                  <c:v>60389.245052468206</c:v>
                </c:pt>
                <c:pt idx="127">
                  <c:v>60298.887079821121</c:v>
                </c:pt>
                <c:pt idx="128">
                  <c:v>59940.143081329385</c:v>
                </c:pt>
                <c:pt idx="129">
                  <c:v>60171.473347209278</c:v>
                </c:pt>
                <c:pt idx="130">
                  <c:v>59700.694093636994</c:v>
                </c:pt>
                <c:pt idx="131">
                  <c:v>59468.056220890227</c:v>
                </c:pt>
                <c:pt idx="132">
                  <c:v>59123.670855485761</c:v>
                </c:pt>
                <c:pt idx="133">
                  <c:v>58585.66810344829</c:v>
                </c:pt>
                <c:pt idx="134">
                  <c:v>57538.511288805283</c:v>
                </c:pt>
                <c:pt idx="135">
                  <c:v>57633.243118639453</c:v>
                </c:pt>
                <c:pt idx="136">
                  <c:v>57199.91046361209</c:v>
                </c:pt>
                <c:pt idx="137">
                  <c:v>56837.311982067797</c:v>
                </c:pt>
                <c:pt idx="138">
                  <c:v>57407.194055406035</c:v>
                </c:pt>
                <c:pt idx="139">
                  <c:v>57136.405404201301</c:v>
                </c:pt>
                <c:pt idx="140">
                  <c:v>56817.350203150359</c:v>
                </c:pt>
                <c:pt idx="141">
                  <c:v>55419.197616435893</c:v>
                </c:pt>
                <c:pt idx="142">
                  <c:v>55089.612079950493</c:v>
                </c:pt>
                <c:pt idx="143">
                  <c:v>54920.254467056489</c:v>
                </c:pt>
                <c:pt idx="144">
                  <c:v>53012.209356784137</c:v>
                </c:pt>
                <c:pt idx="145">
                  <c:v>52850.937968041202</c:v>
                </c:pt>
                <c:pt idx="146">
                  <c:v>52418.107010544329</c:v>
                </c:pt>
                <c:pt idx="147">
                  <c:v>53556.151453441671</c:v>
                </c:pt>
                <c:pt idx="148">
                  <c:v>53129.498674567287</c:v>
                </c:pt>
                <c:pt idx="149">
                  <c:v>52974.019372425995</c:v>
                </c:pt>
                <c:pt idx="150">
                  <c:v>54419.219156122082</c:v>
                </c:pt>
                <c:pt idx="151">
                  <c:v>54407.834382240049</c:v>
                </c:pt>
                <c:pt idx="152">
                  <c:v>54248.946255132956</c:v>
                </c:pt>
                <c:pt idx="153">
                  <c:v>54730.205693677854</c:v>
                </c:pt>
                <c:pt idx="154">
                  <c:v>54470.124137695493</c:v>
                </c:pt>
                <c:pt idx="155">
                  <c:v>54357.814603390965</c:v>
                </c:pt>
                <c:pt idx="156">
                  <c:v>56149.644168962332</c:v>
                </c:pt>
                <c:pt idx="157">
                  <c:v>55919.522676466593</c:v>
                </c:pt>
                <c:pt idx="158">
                  <c:v>55793.758057893465</c:v>
                </c:pt>
                <c:pt idx="159">
                  <c:v>56589.919459903635</c:v>
                </c:pt>
                <c:pt idx="160">
                  <c:v>56373.449061325387</c:v>
                </c:pt>
                <c:pt idx="161">
                  <c:v>56203.717681172871</c:v>
                </c:pt>
                <c:pt idx="162">
                  <c:v>58479.046581367103</c:v>
                </c:pt>
                <c:pt idx="163">
                  <c:v>58268.900277021996</c:v>
                </c:pt>
                <c:pt idx="164">
                  <c:v>58025.630514434029</c:v>
                </c:pt>
                <c:pt idx="165">
                  <c:v>58289.663855090279</c:v>
                </c:pt>
                <c:pt idx="166">
                  <c:v>58082.554903374614</c:v>
                </c:pt>
                <c:pt idx="167">
                  <c:v>57968.129066291534</c:v>
                </c:pt>
                <c:pt idx="168">
                  <c:v>58879.198959048743</c:v>
                </c:pt>
                <c:pt idx="169">
                  <c:v>58751.930106906955</c:v>
                </c:pt>
                <c:pt idx="170">
                  <c:v>58521.936252505293</c:v>
                </c:pt>
                <c:pt idx="171">
                  <c:v>59507.238578971534</c:v>
                </c:pt>
                <c:pt idx="172">
                  <c:v>59198.910917940579</c:v>
                </c:pt>
                <c:pt idx="173">
                  <c:v>59074.210033203432</c:v>
                </c:pt>
                <c:pt idx="174">
                  <c:v>61428.096796431142</c:v>
                </c:pt>
                <c:pt idx="175">
                  <c:v>61310.531060935595</c:v>
                </c:pt>
                <c:pt idx="176">
                  <c:v>61251.916786498747</c:v>
                </c:pt>
                <c:pt idx="177">
                  <c:v>61851.193677119896</c:v>
                </c:pt>
                <c:pt idx="178">
                  <c:v>61663.481404958678</c:v>
                </c:pt>
                <c:pt idx="179">
                  <c:v>61570.051887678448</c:v>
                </c:pt>
                <c:pt idx="180">
                  <c:v>61279.900842024916</c:v>
                </c:pt>
                <c:pt idx="181">
                  <c:v>60912.474042897156</c:v>
                </c:pt>
                <c:pt idx="182">
                  <c:v>60425.627131401896</c:v>
                </c:pt>
                <c:pt idx="183">
                  <c:v>61645.055610490701</c:v>
                </c:pt>
                <c:pt idx="184">
                  <c:v>61397.936218466144</c:v>
                </c:pt>
                <c:pt idx="185">
                  <c:v>61275.118015446846</c:v>
                </c:pt>
                <c:pt idx="186">
                  <c:v>63162.958331136011</c:v>
                </c:pt>
                <c:pt idx="187">
                  <c:v>63002.150653988181</c:v>
                </c:pt>
                <c:pt idx="188">
                  <c:v>62830.76286657255</c:v>
                </c:pt>
                <c:pt idx="189">
                  <c:v>64434.019694675677</c:v>
                </c:pt>
                <c:pt idx="190">
                  <c:v>64213.156195812466</c:v>
                </c:pt>
                <c:pt idx="191">
                  <c:v>64143.724057197403</c:v>
                </c:pt>
                <c:pt idx="192">
                  <c:v>65701.272433068545</c:v>
                </c:pt>
                <c:pt idx="193">
                  <c:v>65489.332844574768</c:v>
                </c:pt>
                <c:pt idx="194">
                  <c:v>65337.113762332789</c:v>
                </c:pt>
                <c:pt idx="195">
                  <c:v>67568.947019151223</c:v>
                </c:pt>
                <c:pt idx="196">
                  <c:v>67354.518061756171</c:v>
                </c:pt>
                <c:pt idx="197">
                  <c:v>67129.647943468808</c:v>
                </c:pt>
                <c:pt idx="198">
                  <c:v>70690.768800451027</c:v>
                </c:pt>
                <c:pt idx="199">
                  <c:v>70479.566152013824</c:v>
                </c:pt>
                <c:pt idx="200">
                  <c:v>70220.404728586698</c:v>
                </c:pt>
                <c:pt idx="201">
                  <c:v>72622.55665016087</c:v>
                </c:pt>
                <c:pt idx="202">
                  <c:v>72483.117284974665</c:v>
                </c:pt>
                <c:pt idx="203">
                  <c:v>72344.212356379765</c:v>
                </c:pt>
                <c:pt idx="204">
                  <c:v>74103.059170341992</c:v>
                </c:pt>
                <c:pt idx="205">
                  <c:v>73846.824525907898</c:v>
                </c:pt>
                <c:pt idx="206">
                  <c:v>73668.512083106471</c:v>
                </c:pt>
                <c:pt idx="207">
                  <c:v>76780.813457448836</c:v>
                </c:pt>
                <c:pt idx="208">
                  <c:v>76505.754248542929</c:v>
                </c:pt>
                <c:pt idx="209">
                  <c:v>76466.620870410683</c:v>
                </c:pt>
                <c:pt idx="210">
                  <c:v>80354.999809183762</c:v>
                </c:pt>
                <c:pt idx="211">
                  <c:v>80204.111281034071</c:v>
                </c:pt>
                <c:pt idx="212">
                  <c:v>80026.517438987823</c:v>
                </c:pt>
                <c:pt idx="213">
                  <c:v>84758.09444819919</c:v>
                </c:pt>
                <c:pt idx="214">
                  <c:v>84414.364426780317</c:v>
                </c:pt>
                <c:pt idx="215">
                  <c:v>84300.406459278762</c:v>
                </c:pt>
                <c:pt idx="216">
                  <c:v>88266.52892561983</c:v>
                </c:pt>
                <c:pt idx="217">
                  <c:v>87903.292181069963</c:v>
                </c:pt>
                <c:pt idx="218">
                  <c:v>87722.792607802869</c:v>
                </c:pt>
                <c:pt idx="219">
                  <c:v>91752.535496957411</c:v>
                </c:pt>
                <c:pt idx="220">
                  <c:v>91381.818181818191</c:v>
                </c:pt>
                <c:pt idx="221">
                  <c:v>91014.084507042251</c:v>
                </c:pt>
                <c:pt idx="222">
                  <c:v>103937.62575452715</c:v>
                </c:pt>
                <c:pt idx="223">
                  <c:v>103521.04208416834</c:v>
                </c:pt>
                <c:pt idx="224">
                  <c:v>103107.78443113773</c:v>
                </c:pt>
                <c:pt idx="225">
                  <c:v>108803.18091451292</c:v>
                </c:pt>
                <c:pt idx="226">
                  <c:v>108372.27722772278</c:v>
                </c:pt>
                <c:pt idx="227">
                  <c:v>108158.10276679843</c:v>
                </c:pt>
                <c:pt idx="228">
                  <c:v>109931.10236220472</c:v>
                </c:pt>
                <c:pt idx="229">
                  <c:v>109500</c:v>
                </c:pt>
                <c:pt idx="230">
                  <c:v>109072.265625</c:v>
                </c:pt>
                <c:pt idx="231">
                  <c:v>110828.51637764934</c:v>
                </c:pt>
                <c:pt idx="232">
                  <c:v>110191.57088122604</c:v>
                </c:pt>
                <c:pt idx="233">
                  <c:v>109980.879541109</c:v>
                </c:pt>
                <c:pt idx="234">
                  <c:v>114252.39005736139</c:v>
                </c:pt>
                <c:pt idx="235">
                  <c:v>114034.35114503818</c:v>
                </c:pt>
                <c:pt idx="236">
                  <c:v>113385.19924098671</c:v>
                </c:pt>
                <c:pt idx="237">
                  <c:v>109902.07156308852</c:v>
                </c:pt>
                <c:pt idx="238">
                  <c:v>109489.68105065667</c:v>
                </c:pt>
                <c:pt idx="239">
                  <c:v>109284.64419475656</c:v>
                </c:pt>
                <c:pt idx="240">
                  <c:v>106498.1343283582</c:v>
                </c:pt>
                <c:pt idx="241">
                  <c:v>105709.25925925926</c:v>
                </c:pt>
                <c:pt idx="242">
                  <c:v>105319.1881918819</c:v>
                </c:pt>
                <c:pt idx="243">
                  <c:v>102382.24637681158</c:v>
                </c:pt>
                <c:pt idx="244">
                  <c:v>101463.19569120287</c:v>
                </c:pt>
                <c:pt idx="245">
                  <c:v>101100.17889087656</c:v>
                </c:pt>
                <c:pt idx="246">
                  <c:v>102706.09318996417</c:v>
                </c:pt>
                <c:pt idx="247">
                  <c:v>101613.47517730496</c:v>
                </c:pt>
                <c:pt idx="248">
                  <c:v>100543.85964912281</c:v>
                </c:pt>
                <c:pt idx="249">
                  <c:v>97963.414634146335</c:v>
                </c:pt>
                <c:pt idx="250">
                  <c:v>97793.043478260865</c:v>
                </c:pt>
                <c:pt idx="251">
                  <c:v>97793.043478260865</c:v>
                </c:pt>
                <c:pt idx="252">
                  <c:v>96182.926829268297</c:v>
                </c:pt>
                <c:pt idx="253">
                  <c:v>95682.842287694977</c:v>
                </c:pt>
                <c:pt idx="254">
                  <c:v>95352.331606217616</c:v>
                </c:pt>
                <c:pt idx="255">
                  <c:v>92263.772954924876</c:v>
                </c:pt>
                <c:pt idx="256">
                  <c:v>91651.741293532352</c:v>
                </c:pt>
                <c:pt idx="257">
                  <c:v>91198.01980198019</c:v>
                </c:pt>
                <c:pt idx="258">
                  <c:v>93132.231404958686</c:v>
                </c:pt>
                <c:pt idx="259">
                  <c:v>92520.525451559937</c:v>
                </c:pt>
                <c:pt idx="260">
                  <c:v>92217.675941080204</c:v>
                </c:pt>
                <c:pt idx="261">
                  <c:v>90433.931484502449</c:v>
                </c:pt>
                <c:pt idx="262">
                  <c:v>90139.837398373988</c:v>
                </c:pt>
                <c:pt idx="263">
                  <c:v>89993.506493506487</c:v>
                </c:pt>
                <c:pt idx="264">
                  <c:v>88622.149837133547</c:v>
                </c:pt>
                <c:pt idx="265">
                  <c:v>88191.247974068057</c:v>
                </c:pt>
                <c:pt idx="266">
                  <c:v>87764.516129032258</c:v>
                </c:pt>
                <c:pt idx="267">
                  <c:v>84519.936204146725</c:v>
                </c:pt>
                <c:pt idx="268">
                  <c:v>84251.192368839431</c:v>
                </c:pt>
                <c:pt idx="269">
                  <c:v>84251.192368839431</c:v>
                </c:pt>
                <c:pt idx="270">
                  <c:v>84902.555910543131</c:v>
                </c:pt>
                <c:pt idx="271">
                  <c:v>84767.145135566185</c:v>
                </c:pt>
                <c:pt idx="272">
                  <c:v>84497.615262321138</c:v>
                </c:pt>
                <c:pt idx="273">
                  <c:v>80529.318541996821</c:v>
                </c:pt>
                <c:pt idx="274">
                  <c:v>80529.318541996821</c:v>
                </c:pt>
                <c:pt idx="275">
                  <c:v>80401.898734177215</c:v>
                </c:pt>
                <c:pt idx="276">
                  <c:v>81740.44585987262</c:v>
                </c:pt>
                <c:pt idx="277">
                  <c:v>81223.10126582277</c:v>
                </c:pt>
                <c:pt idx="278">
                  <c:v>80712.264150943389</c:v>
                </c:pt>
                <c:pt idx="279">
                  <c:v>80074.650077760496</c:v>
                </c:pt>
                <c:pt idx="280">
                  <c:v>79826.356589147297</c:v>
                </c:pt>
                <c:pt idx="281">
                  <c:v>79826.356589147297</c:v>
                </c:pt>
                <c:pt idx="282">
                  <c:v>81897.196261682227</c:v>
                </c:pt>
                <c:pt idx="283">
                  <c:v>81516.279069767435</c:v>
                </c:pt>
                <c:pt idx="284">
                  <c:v>81138.888888888891</c:v>
                </c:pt>
                <c:pt idx="285">
                  <c:v>80061.823802163824</c:v>
                </c:pt>
                <c:pt idx="286">
                  <c:v>80185.758513931898</c:v>
                </c:pt>
                <c:pt idx="287">
                  <c:v>80061.823802163824</c:v>
                </c:pt>
                <c:pt idx="288">
                  <c:v>81356.589147286824</c:v>
                </c:pt>
                <c:pt idx="289">
                  <c:v>80979.938271604944</c:v>
                </c:pt>
                <c:pt idx="290">
                  <c:v>80730.76923076922</c:v>
                </c:pt>
                <c:pt idx="291">
                  <c:v>80986.259541984735</c:v>
                </c:pt>
                <c:pt idx="292">
                  <c:v>80617.02127659574</c:v>
                </c:pt>
                <c:pt idx="293">
                  <c:v>80617.02127659574</c:v>
                </c:pt>
                <c:pt idx="294">
                  <c:v>82140.672782874608</c:v>
                </c:pt>
                <c:pt idx="295">
                  <c:v>81765.601217656018</c:v>
                </c:pt>
                <c:pt idx="296">
                  <c:v>81641.337386018247</c:v>
                </c:pt>
                <c:pt idx="297">
                  <c:v>81686.453576864529</c:v>
                </c:pt>
                <c:pt idx="298">
                  <c:v>81686.453576864529</c:v>
                </c:pt>
                <c:pt idx="299">
                  <c:v>81315.15151515152</c:v>
                </c:pt>
                <c:pt idx="300">
                  <c:v>80610.606060606064</c:v>
                </c:pt>
                <c:pt idx="301">
                  <c:v>80084.464555052793</c:v>
                </c:pt>
                <c:pt idx="302">
                  <c:v>79761.619190404788</c:v>
                </c:pt>
                <c:pt idx="303">
                  <c:v>79986.567164179112</c:v>
                </c:pt>
                <c:pt idx="304">
                  <c:v>79640.949554896128</c:v>
                </c:pt>
                <c:pt idx="305">
                  <c:v>79725.519287833828</c:v>
                </c:pt>
                <c:pt idx="306">
                  <c:v>80329.359165424758</c:v>
                </c:pt>
                <c:pt idx="307">
                  <c:v>79525.222551928775</c:v>
                </c:pt>
                <c:pt idx="308">
                  <c:v>78742.983751846376</c:v>
                </c:pt>
                <c:pt idx="309">
                  <c:v>78173.076923076922</c:v>
                </c:pt>
                <c:pt idx="310">
                  <c:v>78088.757396449699</c:v>
                </c:pt>
                <c:pt idx="311">
                  <c:v>77826.470588235286</c:v>
                </c:pt>
                <c:pt idx="312">
                  <c:v>77187.315634218292</c:v>
                </c:pt>
                <c:pt idx="313">
                  <c:v>77145.374449339215</c:v>
                </c:pt>
                <c:pt idx="314">
                  <c:v>77021.929824561405</c:v>
                </c:pt>
                <c:pt idx="315">
                  <c:v>77628.820960698678</c:v>
                </c:pt>
                <c:pt idx="316">
                  <c:v>78116.110304789545</c:v>
                </c:pt>
                <c:pt idx="317">
                  <c:v>78395.65217391304</c:v>
                </c:pt>
                <c:pt idx="318">
                  <c:v>79743.440233236164</c:v>
                </c:pt>
                <c:pt idx="319">
                  <c:v>79981.132075471687</c:v>
                </c:pt>
                <c:pt idx="320">
                  <c:v>79402.597402597399</c:v>
                </c:pt>
                <c:pt idx="321">
                  <c:v>79265.512265512269</c:v>
                </c:pt>
                <c:pt idx="322">
                  <c:v>80082.251082251081</c:v>
                </c:pt>
                <c:pt idx="323">
                  <c:v>80223.021582733811</c:v>
                </c:pt>
                <c:pt idx="324">
                  <c:v>80619.942196531789</c:v>
                </c:pt>
                <c:pt idx="325">
                  <c:v>80978.386167146964</c:v>
                </c:pt>
                <c:pt idx="326">
                  <c:v>81703.597122302148</c:v>
                </c:pt>
                <c:pt idx="327">
                  <c:v>82488.538681948427</c:v>
                </c:pt>
                <c:pt idx="328">
                  <c:v>83568.571428571435</c:v>
                </c:pt>
                <c:pt idx="329">
                  <c:v>84245.014245014245</c:v>
                </c:pt>
                <c:pt idx="330">
                  <c:v>85964.234620886971</c:v>
                </c:pt>
                <c:pt idx="331">
                  <c:v>86415.362731152214</c:v>
                </c:pt>
                <c:pt idx="332">
                  <c:v>86389.518413597732</c:v>
                </c:pt>
                <c:pt idx="333">
                  <c:v>86470.254957507088</c:v>
                </c:pt>
                <c:pt idx="334">
                  <c:v>87109.065155807373</c:v>
                </c:pt>
                <c:pt idx="335">
                  <c:v>87077.793493635079</c:v>
                </c:pt>
                <c:pt idx="336">
                  <c:v>88054.054054054068</c:v>
                </c:pt>
                <c:pt idx="337">
                  <c:v>87459.574468085106</c:v>
                </c:pt>
                <c:pt idx="338">
                  <c:v>88052.333804809052</c:v>
                </c:pt>
                <c:pt idx="339">
                  <c:v>89544.303797468368</c:v>
                </c:pt>
                <c:pt idx="340">
                  <c:v>90023.809523809512</c:v>
                </c:pt>
                <c:pt idx="341">
                  <c:v>90654.978962131834</c:v>
                </c:pt>
                <c:pt idx="342">
                  <c:v>92218.309859154935</c:v>
                </c:pt>
                <c:pt idx="343">
                  <c:v>92335.674157303365</c:v>
                </c:pt>
                <c:pt idx="344">
                  <c:v>91756.643356643355</c:v>
                </c:pt>
                <c:pt idx="345">
                  <c:v>91555.244755244756</c:v>
                </c:pt>
                <c:pt idx="346">
                  <c:v>91291.899441340793</c:v>
                </c:pt>
                <c:pt idx="347">
                  <c:v>91330.083565459616</c:v>
                </c:pt>
                <c:pt idx="348">
                  <c:v>92109.243697478989</c:v>
                </c:pt>
                <c:pt idx="349">
                  <c:v>91639.160839160846</c:v>
                </c:pt>
                <c:pt idx="350">
                  <c:v>92319.88873435327</c:v>
                </c:pt>
                <c:pt idx="351">
                  <c:v>93695.290858725755</c:v>
                </c:pt>
                <c:pt idx="352">
                  <c:v>94477.900552486171</c:v>
                </c:pt>
                <c:pt idx="353">
                  <c:v>96027.662517289078</c:v>
                </c:pt>
                <c:pt idx="354">
                  <c:v>98208.623087621687</c:v>
                </c:pt>
                <c:pt idx="355">
                  <c:v>99443.828016643558</c:v>
                </c:pt>
                <c:pt idx="356">
                  <c:v>100574.58563535911</c:v>
                </c:pt>
                <c:pt idx="357">
                  <c:v>101345.78146611342</c:v>
                </c:pt>
                <c:pt idx="358">
                  <c:v>102533.14917127071</c:v>
                </c:pt>
                <c:pt idx="359">
                  <c:v>103403.58126721764</c:v>
                </c:pt>
                <c:pt idx="360">
                  <c:v>104616.13351877607</c:v>
                </c:pt>
                <c:pt idx="361">
                  <c:v>104750.69252077563</c:v>
                </c:pt>
                <c:pt idx="362">
                  <c:v>106522.8215767635</c:v>
                </c:pt>
                <c:pt idx="363">
                  <c:v>109690.08264462811</c:v>
                </c:pt>
                <c:pt idx="364">
                  <c:v>110368.13186813188</c:v>
                </c:pt>
                <c:pt idx="365">
                  <c:v>111480.10973936899</c:v>
                </c:pt>
                <c:pt idx="366">
                  <c:v>113880</c:v>
                </c:pt>
                <c:pt idx="367">
                  <c:v>115177.93103448275</c:v>
                </c:pt>
                <c:pt idx="368">
                  <c:v>114350.20519835841</c:v>
                </c:pt>
                <c:pt idx="369">
                  <c:v>113900.13679890562</c:v>
                </c:pt>
                <c:pt idx="370">
                  <c:v>114133.87978142075</c:v>
                </c:pt>
                <c:pt idx="371">
                  <c:v>115015.02732240438</c:v>
                </c:pt>
                <c:pt idx="372">
                  <c:v>116221.76308539945</c:v>
                </c:pt>
                <c:pt idx="373">
                  <c:v>115880.33012379642</c:v>
                </c:pt>
                <c:pt idx="374">
                  <c:v>116769.86301369863</c:v>
                </c:pt>
                <c:pt idx="375">
                  <c:v>119126.70299727519</c:v>
                </c:pt>
                <c:pt idx="376">
                  <c:v>119890.54054054055</c:v>
                </c:pt>
                <c:pt idx="377">
                  <c:v>121430.49932523617</c:v>
                </c:pt>
                <c:pt idx="378">
                  <c:v>124225.54347826088</c:v>
                </c:pt>
                <c:pt idx="379">
                  <c:v>126293.6400541272</c:v>
                </c:pt>
                <c:pt idx="380">
                  <c:v>126426.45074224022</c:v>
                </c:pt>
                <c:pt idx="381">
                  <c:v>127416.7794316644</c:v>
                </c:pt>
                <c:pt idx="382">
                  <c:v>128838.75338753387</c:v>
                </c:pt>
                <c:pt idx="383">
                  <c:v>129718.91891891892</c:v>
                </c:pt>
                <c:pt idx="384">
                  <c:v>130549.52510176389</c:v>
                </c:pt>
                <c:pt idx="385">
                  <c:v>130997.28997289974</c:v>
                </c:pt>
                <c:pt idx="386">
                  <c:v>133551.95681511474</c:v>
                </c:pt>
                <c:pt idx="387">
                  <c:v>136229.83870967742</c:v>
                </c:pt>
                <c:pt idx="388">
                  <c:v>140024.12868632708</c:v>
                </c:pt>
                <c:pt idx="389">
                  <c:v>143178.28418230565</c:v>
                </c:pt>
                <c:pt idx="390">
                  <c:v>147850.80645161291</c:v>
                </c:pt>
                <c:pt idx="391">
                  <c:v>151249.32975871317</c:v>
                </c:pt>
                <c:pt idx="392">
                  <c:v>152291.44385026739</c:v>
                </c:pt>
                <c:pt idx="393">
                  <c:v>154711.61548731642</c:v>
                </c:pt>
                <c:pt idx="394">
                  <c:v>158468.62483311081</c:v>
                </c:pt>
                <c:pt idx="395">
                  <c:v>159550.53191489363</c:v>
                </c:pt>
                <c:pt idx="396">
                  <c:v>162797.8580990629</c:v>
                </c:pt>
                <c:pt idx="397">
                  <c:v>162338.66666666669</c:v>
                </c:pt>
                <c:pt idx="398">
                  <c:v>163689.24302788847</c:v>
                </c:pt>
                <c:pt idx="399">
                  <c:v>167203.97350993377</c:v>
                </c:pt>
                <c:pt idx="400">
                  <c:v>169932.45033112582</c:v>
                </c:pt>
                <c:pt idx="401">
                  <c:v>171555.70291777188</c:v>
                </c:pt>
                <c:pt idx="402">
                  <c:v>175721.11553784861</c:v>
                </c:pt>
                <c:pt idx="403">
                  <c:v>177111.11111111112</c:v>
                </c:pt>
                <c:pt idx="404">
                  <c:v>176347.82608695651</c:v>
                </c:pt>
                <c:pt idx="405">
                  <c:v>178796.05263157893</c:v>
                </c:pt>
                <c:pt idx="406">
                  <c:v>180735.17786561264</c:v>
                </c:pt>
                <c:pt idx="407">
                  <c:v>182395.01312335959</c:v>
                </c:pt>
                <c:pt idx="408">
                  <c:v>184325.85751978893</c:v>
                </c:pt>
                <c:pt idx="409">
                  <c:v>184584.21052631579</c:v>
                </c:pt>
                <c:pt idx="410">
                  <c:v>187346.91195795007</c:v>
                </c:pt>
                <c:pt idx="411">
                  <c:v>192735.60209424081</c:v>
                </c:pt>
                <c:pt idx="412">
                  <c:v>195972.58485639689</c:v>
                </c:pt>
                <c:pt idx="413">
                  <c:v>200426.89295039166</c:v>
                </c:pt>
                <c:pt idx="414">
                  <c:v>205143.97905759161</c:v>
                </c:pt>
                <c:pt idx="415">
                  <c:v>207258.4856396867</c:v>
                </c:pt>
                <c:pt idx="416">
                  <c:v>207617.99217731418</c:v>
                </c:pt>
                <c:pt idx="417">
                  <c:v>207227.56827048116</c:v>
                </c:pt>
                <c:pt idx="418">
                  <c:v>208220.77922077925</c:v>
                </c:pt>
                <c:pt idx="419">
                  <c:v>206571.05943152454</c:v>
                </c:pt>
                <c:pt idx="420">
                  <c:v>205937.66233766233</c:v>
                </c:pt>
                <c:pt idx="421">
                  <c:v>205452.07253886011</c:v>
                </c:pt>
                <c:pt idx="422">
                  <c:v>205989.67741935485</c:v>
                </c:pt>
                <c:pt idx="423">
                  <c:v>207372.75064267352</c:v>
                </c:pt>
                <c:pt idx="424">
                  <c:v>208788.7323943662</c:v>
                </c:pt>
                <c:pt idx="425">
                  <c:v>210075.54417413575</c:v>
                </c:pt>
                <c:pt idx="426">
                  <c:v>211964.19437340149</c:v>
                </c:pt>
                <c:pt idx="427">
                  <c:v>212295.91836734695</c:v>
                </c:pt>
                <c:pt idx="428">
                  <c:v>211409.66921119593</c:v>
                </c:pt>
                <c:pt idx="429">
                  <c:v>210466.32782719185</c:v>
                </c:pt>
                <c:pt idx="430">
                  <c:v>211312.57941550188</c:v>
                </c:pt>
                <c:pt idx="431">
                  <c:v>211969.58174904939</c:v>
                </c:pt>
                <c:pt idx="432">
                  <c:v>212157.96178343947</c:v>
                </c:pt>
                <c:pt idx="433">
                  <c:v>211796.95431472082</c:v>
                </c:pt>
                <c:pt idx="434">
                  <c:v>212929.02408111532</c:v>
                </c:pt>
                <c:pt idx="435">
                  <c:v>215527.70780856421</c:v>
                </c:pt>
                <c:pt idx="436">
                  <c:v>216143.92991239048</c:v>
                </c:pt>
                <c:pt idx="437">
                  <c:v>217516.85393258426</c:v>
                </c:pt>
                <c:pt idx="438">
                  <c:v>220205.00000000003</c:v>
                </c:pt>
                <c:pt idx="439">
                  <c:v>220899.25373134328</c:v>
                </c:pt>
                <c:pt idx="440">
                  <c:v>221459.62732919256</c:v>
                </c:pt>
                <c:pt idx="441">
                  <c:v>221993.79652605462</c:v>
                </c:pt>
                <c:pt idx="442">
                  <c:v>222423.26732673269</c:v>
                </c:pt>
                <c:pt idx="443">
                  <c:v>223900.36900369005</c:v>
                </c:pt>
                <c:pt idx="444">
                  <c:v>225588.08933002484</c:v>
                </c:pt>
                <c:pt idx="445">
                  <c:v>225181.48148148149</c:v>
                </c:pt>
                <c:pt idx="446">
                  <c:v>225690.4176904177</c:v>
                </c:pt>
                <c:pt idx="447">
                  <c:v>228812.5</c:v>
                </c:pt>
                <c:pt idx="448">
                  <c:v>230823.96088019561</c:v>
                </c:pt>
                <c:pt idx="449">
                  <c:v>232709.75609756098</c:v>
                </c:pt>
                <c:pt idx="450">
                  <c:v>237251.53374233129</c:v>
                </c:pt>
                <c:pt idx="451">
                  <c:v>237564.79217603913</c:v>
                </c:pt>
                <c:pt idx="452">
                  <c:v>237807.08180708179</c:v>
                </c:pt>
                <c:pt idx="453">
                  <c:v>236573.51154313487</c:v>
                </c:pt>
                <c:pt idx="454">
                  <c:v>235760</c:v>
                </c:pt>
                <c:pt idx="455">
                  <c:v>234184.3373493976</c:v>
                </c:pt>
                <c:pt idx="456">
                  <c:v>232706.31067961163</c:v>
                </c:pt>
                <c:pt idx="457">
                  <c:v>228995.18072289156</c:v>
                </c:pt>
                <c:pt idx="458">
                  <c:v>226207.4340527578</c:v>
                </c:pt>
                <c:pt idx="459">
                  <c:v>225136.90476190476</c:v>
                </c:pt>
                <c:pt idx="460">
                  <c:v>224322.69503546099</c:v>
                </c:pt>
                <c:pt idx="461">
                  <c:v>219894.36619718309</c:v>
                </c:pt>
                <c:pt idx="462">
                  <c:v>218383.07873090485</c:v>
                </c:pt>
                <c:pt idx="463">
                  <c:v>211778.29638273048</c:v>
                </c:pt>
                <c:pt idx="464">
                  <c:v>205844.36701509872</c:v>
                </c:pt>
                <c:pt idx="465">
                  <c:v>201686.84516880091</c:v>
                </c:pt>
                <c:pt idx="466">
                  <c:v>196072.26107226108</c:v>
                </c:pt>
                <c:pt idx="467">
                  <c:v>193912.28070175438</c:v>
                </c:pt>
                <c:pt idx="468">
                  <c:v>191605.41813898704</c:v>
                </c:pt>
                <c:pt idx="469">
                  <c:v>188032.71028037384</c:v>
                </c:pt>
                <c:pt idx="470">
                  <c:v>185710.95571095572</c:v>
                </c:pt>
                <c:pt idx="471">
                  <c:v>186861.62790697673</c:v>
                </c:pt>
                <c:pt idx="472">
                  <c:v>188356.48148148149</c:v>
                </c:pt>
                <c:pt idx="473">
                  <c:v>189776.23990772778</c:v>
                </c:pt>
                <c:pt idx="474">
                  <c:v>193394.46366782006</c:v>
                </c:pt>
                <c:pt idx="475">
                  <c:v>194945.97701149425</c:v>
                </c:pt>
                <c:pt idx="476">
                  <c:v>196571.75660160734</c:v>
                </c:pt>
                <c:pt idx="477">
                  <c:v>197607.79816513762</c:v>
                </c:pt>
                <c:pt idx="478">
                  <c:v>197506.28571428571</c:v>
                </c:pt>
                <c:pt idx="479">
                  <c:v>197881.81818181818</c:v>
                </c:pt>
                <c:pt idx="480">
                  <c:v>198699.31662870161</c:v>
                </c:pt>
                <c:pt idx="481">
                  <c:v>198693.87755102041</c:v>
                </c:pt>
                <c:pt idx="482">
                  <c:v>197029.31228861329</c:v>
                </c:pt>
                <c:pt idx="483">
                  <c:v>198201.79372197308</c:v>
                </c:pt>
                <c:pt idx="484">
                  <c:v>198829.97762863533</c:v>
                </c:pt>
                <c:pt idx="485">
                  <c:v>199614.52513966479</c:v>
                </c:pt>
                <c:pt idx="486">
                  <c:v>202148.93617021278</c:v>
                </c:pt>
                <c:pt idx="487">
                  <c:v>201344.09799554566</c:v>
                </c:pt>
                <c:pt idx="488">
                  <c:v>200702.67260579063</c:v>
                </c:pt>
                <c:pt idx="489">
                  <c:v>197891.11111111109</c:v>
                </c:pt>
                <c:pt idx="490">
                  <c:v>195239.20265780733</c:v>
                </c:pt>
                <c:pt idx="491">
                  <c:v>193021.9298245614</c:v>
                </c:pt>
                <c:pt idx="492">
                  <c:v>191064.62212486309</c:v>
                </c:pt>
                <c:pt idx="493">
                  <c:v>188925</c:v>
                </c:pt>
                <c:pt idx="494">
                  <c:v>187685.46637744035</c:v>
                </c:pt>
                <c:pt idx="495">
                  <c:v>188293.99141630903</c:v>
                </c:pt>
                <c:pt idx="496">
                  <c:v>187010.70663811563</c:v>
                </c:pt>
                <c:pt idx="497">
                  <c:v>187393.35476956057</c:v>
                </c:pt>
                <c:pt idx="498">
                  <c:v>189886.38799571278</c:v>
                </c:pt>
                <c:pt idx="499">
                  <c:v>189056.50319829423</c:v>
                </c:pt>
                <c:pt idx="500">
                  <c:v>187270.12711864407</c:v>
                </c:pt>
                <c:pt idx="501">
                  <c:v>185366.13756613756</c:v>
                </c:pt>
                <c:pt idx="502">
                  <c:v>185200.84566596194</c:v>
                </c:pt>
                <c:pt idx="503">
                  <c:v>183819.13774973713</c:v>
                </c:pt>
                <c:pt idx="504">
                  <c:v>184121.56448202961</c:v>
                </c:pt>
                <c:pt idx="505">
                  <c:v>183134.59516298634</c:v>
                </c:pt>
                <c:pt idx="506">
                  <c:v>182728.5115303983</c:v>
                </c:pt>
                <c:pt idx="507">
                  <c:v>183898.95833333331</c:v>
                </c:pt>
                <c:pt idx="508">
                  <c:v>184594.36913451512</c:v>
                </c:pt>
                <c:pt idx="509">
                  <c:v>187116.23036649215</c:v>
                </c:pt>
                <c:pt idx="510">
                  <c:v>188029.28870292887</c:v>
                </c:pt>
                <c:pt idx="511">
                  <c:v>187439.1259105099</c:v>
                </c:pt>
                <c:pt idx="512">
                  <c:v>186075.64766839377</c:v>
                </c:pt>
                <c:pt idx="513">
                  <c:v>183929.89690721649</c:v>
                </c:pt>
                <c:pt idx="514">
                  <c:v>183808.64197530865</c:v>
                </c:pt>
                <c:pt idx="515">
                  <c:v>182793.03278688525</c:v>
                </c:pt>
                <c:pt idx="516">
                  <c:v>182096.80741503605</c:v>
                </c:pt>
                <c:pt idx="517">
                  <c:v>181189.16155419225</c:v>
                </c:pt>
                <c:pt idx="518">
                  <c:v>181640.16309887869</c:v>
                </c:pt>
                <c:pt idx="519">
                  <c:v>183011.19023397763</c:v>
                </c:pt>
                <c:pt idx="520">
                  <c:v>183371.57360406092</c:v>
                </c:pt>
                <c:pt idx="521">
                  <c:v>185237.02950152595</c:v>
                </c:pt>
                <c:pt idx="522">
                  <c:v>187460.83418107833</c:v>
                </c:pt>
                <c:pt idx="523">
                  <c:v>188087.13272543059</c:v>
                </c:pt>
                <c:pt idx="524">
                  <c:v>187771.94752774975</c:v>
                </c:pt>
                <c:pt idx="525">
                  <c:v>187041.37235116045</c:v>
                </c:pt>
                <c:pt idx="526">
                  <c:v>187762.09677419355</c:v>
                </c:pt>
                <c:pt idx="527">
                  <c:v>189301.2048192771</c:v>
                </c:pt>
                <c:pt idx="528">
                  <c:v>190166.66666666669</c:v>
                </c:pt>
                <c:pt idx="529">
                  <c:v>190298.49246231155</c:v>
                </c:pt>
                <c:pt idx="530">
                  <c:v>190608.82647943831</c:v>
                </c:pt>
                <c:pt idx="531">
                  <c:v>194056.94305694307</c:v>
                </c:pt>
                <c:pt idx="532">
                  <c:v>196171</c:v>
                </c:pt>
                <c:pt idx="533">
                  <c:v>197555.8882235529</c:v>
                </c:pt>
                <c:pt idx="534">
                  <c:v>201026.026026026</c:v>
                </c:pt>
                <c:pt idx="535">
                  <c:v>203000</c:v>
                </c:pt>
                <c:pt idx="536">
                  <c:v>203029.91026919242</c:v>
                </c:pt>
                <c:pt idx="537">
                  <c:v>202500.99601593625</c:v>
                </c:pt>
                <c:pt idx="538">
                  <c:v>202501.49850149851</c:v>
                </c:pt>
                <c:pt idx="539">
                  <c:v>203142.85714285716</c:v>
                </c:pt>
                <c:pt idx="540">
                  <c:v>204286.00201409869</c:v>
                </c:pt>
                <c:pt idx="541">
                  <c:v>204446.23115577889</c:v>
                </c:pt>
                <c:pt idx="542">
                  <c:v>203971.91574724173</c:v>
                </c:pt>
                <c:pt idx="543">
                  <c:v>206142.14214214211</c:v>
                </c:pt>
                <c:pt idx="544">
                  <c:v>208056.94305694307</c:v>
                </c:pt>
                <c:pt idx="545">
                  <c:v>209455.08982035925</c:v>
                </c:pt>
                <c:pt idx="546">
                  <c:v>213517.99999999997</c:v>
                </c:pt>
                <c:pt idx="547">
                  <c:v>215110.66799601199</c:v>
                </c:pt>
                <c:pt idx="548">
                  <c:v>215918.16367265469</c:v>
                </c:pt>
                <c:pt idx="549">
                  <c:v>216027.91625124629</c:v>
                </c:pt>
                <c:pt idx="550">
                  <c:v>217846.46061814556</c:v>
                </c:pt>
                <c:pt idx="551">
                  <c:v>218925.22432701895</c:v>
                </c:pt>
                <c:pt idx="552">
                  <c:v>221468.34170854272</c:v>
                </c:pt>
                <c:pt idx="553">
                  <c:v>221069.13827655313</c:v>
                </c:pt>
                <c:pt idx="554">
                  <c:v>222218.56287425148</c:v>
                </c:pt>
                <c:pt idx="555">
                  <c:v>223337.32534930142</c:v>
                </c:pt>
                <c:pt idx="556">
                  <c:v>225468.12749003986</c:v>
                </c:pt>
                <c:pt idx="557">
                  <c:v>227067.59443339962</c:v>
                </c:pt>
                <c:pt idx="558">
                  <c:v>229491.05367793242</c:v>
                </c:pt>
                <c:pt idx="559">
                  <c:v>229113.97423191278</c:v>
                </c:pt>
                <c:pt idx="560">
                  <c:v>228336.30069238378</c:v>
                </c:pt>
                <c:pt idx="561">
                  <c:v>227217.39130434781</c:v>
                </c:pt>
                <c:pt idx="562">
                  <c:v>227862.91913214989</c:v>
                </c:pt>
                <c:pt idx="563">
                  <c:v>227597.64474975463</c:v>
                </c:pt>
                <c:pt idx="564">
                  <c:v>228395.46351084809</c:v>
                </c:pt>
                <c:pt idx="565">
                  <c:v>227909.89226248776</c:v>
                </c:pt>
                <c:pt idx="566">
                  <c:v>226107.31707317074</c:v>
                </c:pt>
                <c:pt idx="567">
                  <c:v>228397.47327502427</c:v>
                </c:pt>
                <c:pt idx="568">
                  <c:v>229164.56921587611</c:v>
                </c:pt>
                <c:pt idx="569">
                  <c:v>230972.89448209098</c:v>
                </c:pt>
                <c:pt idx="570">
                  <c:v>233920.54263565893</c:v>
                </c:pt>
                <c:pt idx="571">
                  <c:v>233745.66473988438</c:v>
                </c:pt>
                <c:pt idx="572">
                  <c:v>232508.16522574451</c:v>
                </c:pt>
                <c:pt idx="573">
                  <c:v>232248.5604606526</c:v>
                </c:pt>
                <c:pt idx="574">
                  <c:v>230483.74760994266</c:v>
                </c:pt>
                <c:pt idx="575">
                  <c:v>231056.24404194468</c:v>
                </c:pt>
                <c:pt idx="576">
                  <c:v>230901.34099616858</c:v>
                </c:pt>
                <c:pt idx="577">
                  <c:v>230685.41468064822</c:v>
                </c:pt>
                <c:pt idx="578">
                  <c:v>228979.0476190476</c:v>
                </c:pt>
                <c:pt idx="579">
                  <c:v>229977.22960151799</c:v>
                </c:pt>
                <c:pt idx="580">
                  <c:v>230099.2438563327</c:v>
                </c:pt>
                <c:pt idx="581">
                  <c:v>231533.08128544423</c:v>
                </c:pt>
                <c:pt idx="582">
                  <c:v>234386.57844990547</c:v>
                </c:pt>
                <c:pt idx="583">
                  <c:v>233446.00938967138</c:v>
                </c:pt>
                <c:pt idx="584">
                  <c:v>232878.04878048782</c:v>
                </c:pt>
                <c:pt idx="585">
                  <c:v>232199.62511715089</c:v>
                </c:pt>
                <c:pt idx="586">
                  <c:v>230785.04672897197</c:v>
                </c:pt>
                <c:pt idx="587">
                  <c:v>230046.685340803</c:v>
                </c:pt>
                <c:pt idx="588">
                  <c:v>230142.05079962371</c:v>
                </c:pt>
                <c:pt idx="589">
                  <c:v>228864.23220973785</c:v>
                </c:pt>
                <c:pt idx="590">
                  <c:v>227085.98130841122</c:v>
                </c:pt>
                <c:pt idx="591">
                  <c:v>227381.04089219333</c:v>
                </c:pt>
                <c:pt idx="592">
                  <c:v>226995.36607970341</c:v>
                </c:pt>
                <c:pt idx="593">
                  <c:v>227846.15384615384</c:v>
                </c:pt>
                <c:pt idx="594">
                  <c:v>230276.18164967562</c:v>
                </c:pt>
                <c:pt idx="595">
                  <c:v>229908.67158671585</c:v>
                </c:pt>
                <c:pt idx="596">
                  <c:v>230080.18433179724</c:v>
                </c:pt>
                <c:pt idx="597">
                  <c:v>229771.00646352724</c:v>
                </c:pt>
                <c:pt idx="598">
                  <c:v>228448.84792626725</c:v>
                </c:pt>
                <c:pt idx="599">
                  <c:v>228660.82949308757</c:v>
                </c:pt>
                <c:pt idx="600">
                  <c:v>229110.90573012939</c:v>
                </c:pt>
                <c:pt idx="601">
                  <c:v>227199.81583793738</c:v>
                </c:pt>
                <c:pt idx="602">
                  <c:v>229393.18600368325</c:v>
                </c:pt>
                <c:pt idx="603">
                  <c:v>227118.8940092166</c:v>
                </c:pt>
                <c:pt idx="604">
                  <c:v>228109.67741935482</c:v>
                </c:pt>
                <c:pt idx="605">
                  <c:v>230883.05709023942</c:v>
                </c:pt>
                <c:pt idx="606">
                  <c:v>232104.49129239231</c:v>
                </c:pt>
                <c:pt idx="607">
                  <c:v>235545.11970534071</c:v>
                </c:pt>
                <c:pt idx="608">
                  <c:v>236622.36480293309</c:v>
                </c:pt>
                <c:pt idx="609">
                  <c:v>237939.50504124659</c:v>
                </c:pt>
                <c:pt idx="610">
                  <c:v>240963.26905417815</c:v>
                </c:pt>
                <c:pt idx="611">
                  <c:v>242647.43589743588</c:v>
                </c:pt>
                <c:pt idx="612">
                  <c:v>242822.01834862385</c:v>
                </c:pt>
                <c:pt idx="613">
                  <c:v>243977.08524289643</c:v>
                </c:pt>
                <c:pt idx="614">
                  <c:v>246307.1297989031</c:v>
                </c:pt>
                <c:pt idx="615">
                  <c:v>241178.92824704814</c:v>
                </c:pt>
                <c:pt idx="616">
                  <c:v>240132.67148014443</c:v>
                </c:pt>
                <c:pt idx="617">
                  <c:v>253257.86163522012</c:v>
                </c:pt>
                <c:pt idx="618">
                  <c:v>238427.67295597488</c:v>
                </c:pt>
                <c:pt idx="619">
                  <c:v>244897.41302408566</c:v>
                </c:pt>
                <c:pt idx="620">
                  <c:v>252580.96085409253</c:v>
                </c:pt>
                <c:pt idx="621">
                  <c:v>242181.338028169</c:v>
                </c:pt>
                <c:pt idx="622">
                  <c:v>245748.47161572051</c:v>
                </c:pt>
                <c:pt idx="623">
                  <c:v>246427.45438748915</c:v>
                </c:pt>
                <c:pt idx="624">
                  <c:v>249401.2184508268</c:v>
                </c:pt>
                <c:pt idx="625">
                  <c:v>248281.51986183075</c:v>
                </c:pt>
                <c:pt idx="626">
                  <c:v>246384.28693424424</c:v>
                </c:pt>
                <c:pt idx="627">
                  <c:v>242655.83333333334</c:v>
                </c:pt>
                <c:pt idx="628">
                  <c:v>243999.17218543045</c:v>
                </c:pt>
                <c:pt idx="629">
                  <c:v>244513.13628899839</c:v>
                </c:pt>
                <c:pt idx="630">
                  <c:v>248032.6530612245</c:v>
                </c:pt>
                <c:pt idx="631">
                  <c:v>249168.15597075553</c:v>
                </c:pt>
                <c:pt idx="632">
                  <c:v>248719.70920840069</c:v>
                </c:pt>
                <c:pt idx="633">
                  <c:v>243717.11568938196</c:v>
                </c:pt>
                <c:pt idx="634">
                  <c:v>242947.90844514599</c:v>
                </c:pt>
                <c:pt idx="635">
                  <c:v>240587.26415094337</c:v>
                </c:pt>
                <c:pt idx="636">
                  <c:v>239477.84810126582</c:v>
                </c:pt>
                <c:pt idx="637">
                  <c:v>235390.14855355746</c:v>
                </c:pt>
                <c:pt idx="638">
                  <c:v>229869.66640806827</c:v>
                </c:pt>
                <c:pt idx="639">
                  <c:v>227312.11656441714</c:v>
                </c:pt>
                <c:pt idx="640">
                  <c:v>225449.35262757045</c:v>
                </c:pt>
                <c:pt idx="641">
                  <c:v>226869.96197718632</c:v>
                </c:pt>
                <c:pt idx="642">
                  <c:v>229634.0718105424</c:v>
                </c:pt>
                <c:pt idx="643">
                  <c:v>230705.25514089869</c:v>
                </c:pt>
                <c:pt idx="644">
                  <c:v>228529.54545454544</c:v>
                </c:pt>
                <c:pt idx="645">
                  <c:v>227547.72727272726</c:v>
                </c:pt>
                <c:pt idx="646">
                  <c:v>226793.47000759305</c:v>
                </c:pt>
                <c:pt idx="647">
                  <c:v>224174.73524962179</c:v>
                </c:pt>
                <c:pt idx="648">
                  <c:v>225379.46768060839</c:v>
                </c:pt>
                <c:pt idx="649">
                  <c:v>224674.98110355251</c:v>
                </c:pt>
                <c:pt idx="650">
                  <c:v>223457.89473684214</c:v>
                </c:pt>
                <c:pt idx="651">
                  <c:v>223392.50936329586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98-4C6D-93C0-8C58DCF0A1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Wales</c:v>
                </c:pt>
              </c:strCache>
            </c:strRef>
          </c:tx>
          <c:spPr>
            <a:ln w="31750">
              <a:solidFill>
                <a:srgbClr val="E4801C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Sheet1!$D$2:$D$653</c:f>
              <c:numCache>
                <c:formatCode>"£"#,##0.00</c:formatCode>
                <c:ptCount val="652"/>
                <c:pt idx="0">
                  <c:v>32517.434360297455</c:v>
                </c:pt>
                <c:pt idx="1">
                  <c:v>32355.387345212916</c:v>
                </c:pt>
                <c:pt idx="2">
                  <c:v>32168.361984835963</c:v>
                </c:pt>
                <c:pt idx="3">
                  <c:v>33004.196270880224</c:v>
                </c:pt>
                <c:pt idx="4">
                  <c:v>32923.632732383368</c:v>
                </c:pt>
                <c:pt idx="5">
                  <c:v>32816.824515895511</c:v>
                </c:pt>
                <c:pt idx="6">
                  <c:v>34208.627618526261</c:v>
                </c:pt>
                <c:pt idx="7">
                  <c:v>34236.282127514562</c:v>
                </c:pt>
                <c:pt idx="8">
                  <c:v>34098.454904778999</c:v>
                </c:pt>
                <c:pt idx="9">
                  <c:v>33096.880609084983</c:v>
                </c:pt>
                <c:pt idx="10">
                  <c:v>32913.590922167576</c:v>
                </c:pt>
                <c:pt idx="11">
                  <c:v>32706.587205675958</c:v>
                </c:pt>
                <c:pt idx="12">
                  <c:v>31710.421372106139</c:v>
                </c:pt>
                <c:pt idx="13">
                  <c:v>31539.013689013671</c:v>
                </c:pt>
                <c:pt idx="14">
                  <c:v>31273.371154113862</c:v>
                </c:pt>
                <c:pt idx="15">
                  <c:v>32748.430187692902</c:v>
                </c:pt>
                <c:pt idx="16">
                  <c:v>32527.984509540896</c:v>
                </c:pt>
                <c:pt idx="17">
                  <c:v>32286.499843545789</c:v>
                </c:pt>
                <c:pt idx="18">
                  <c:v>33732.877696961528</c:v>
                </c:pt>
                <c:pt idx="19">
                  <c:v>33683.013871836672</c:v>
                </c:pt>
                <c:pt idx="20">
                  <c:v>33683.013871836672</c:v>
                </c:pt>
                <c:pt idx="21">
                  <c:v>33267.633176607436</c:v>
                </c:pt>
                <c:pt idx="22">
                  <c:v>33073.652808230727</c:v>
                </c:pt>
                <c:pt idx="23">
                  <c:v>32905.766245752384</c:v>
                </c:pt>
                <c:pt idx="24">
                  <c:v>35578.507927806597</c:v>
                </c:pt>
                <c:pt idx="25">
                  <c:v>35399.849710091636</c:v>
                </c:pt>
                <c:pt idx="26">
                  <c:v>35248.136068476961</c:v>
                </c:pt>
                <c:pt idx="27">
                  <c:v>36422.729915945645</c:v>
                </c:pt>
                <c:pt idx="28">
                  <c:v>36242.419371807293</c:v>
                </c:pt>
                <c:pt idx="29">
                  <c:v>35987.907999814262</c:v>
                </c:pt>
                <c:pt idx="30">
                  <c:v>40016.998036683319</c:v>
                </c:pt>
                <c:pt idx="31">
                  <c:v>39683.291312263435</c:v>
                </c:pt>
                <c:pt idx="32">
                  <c:v>39491.186859161193</c:v>
                </c:pt>
                <c:pt idx="33">
                  <c:v>43755.198431726501</c:v>
                </c:pt>
                <c:pt idx="34">
                  <c:v>43576.727194071595</c:v>
                </c:pt>
                <c:pt idx="35">
                  <c:v>43370.342153233636</c:v>
                </c:pt>
                <c:pt idx="36">
                  <c:v>46473.529019975664</c:v>
                </c:pt>
                <c:pt idx="37">
                  <c:v>46194.31556124417</c:v>
                </c:pt>
                <c:pt idx="38">
                  <c:v>45887.987208716033</c:v>
                </c:pt>
                <c:pt idx="39">
                  <c:v>47489.758373631332</c:v>
                </c:pt>
                <c:pt idx="40">
                  <c:v>47120.905881408951</c:v>
                </c:pt>
                <c:pt idx="41">
                  <c:v>46908.376022407756</c:v>
                </c:pt>
                <c:pt idx="42">
                  <c:v>52093.835092915484</c:v>
                </c:pt>
                <c:pt idx="43">
                  <c:v>51960.346726245618</c:v>
                </c:pt>
                <c:pt idx="44">
                  <c:v>51498.476977567872</c:v>
                </c:pt>
                <c:pt idx="45">
                  <c:v>52730.824906318972</c:v>
                </c:pt>
                <c:pt idx="46">
                  <c:v>52372.996976664741</c:v>
                </c:pt>
                <c:pt idx="47">
                  <c:v>51956.320746128236</c:v>
                </c:pt>
                <c:pt idx="48">
                  <c:v>49149.565343089838</c:v>
                </c:pt>
                <c:pt idx="49">
                  <c:v>48448.263578384642</c:v>
                </c:pt>
                <c:pt idx="50">
                  <c:v>48048.336874317793</c:v>
                </c:pt>
                <c:pt idx="51">
                  <c:v>47379.365617180971</c:v>
                </c:pt>
                <c:pt idx="52">
                  <c:v>46709.787244976607</c:v>
                </c:pt>
                <c:pt idx="53">
                  <c:v>46213.430445393518</c:v>
                </c:pt>
                <c:pt idx="54">
                  <c:v>47560.457688795468</c:v>
                </c:pt>
                <c:pt idx="55">
                  <c:v>47455.060552643015</c:v>
                </c:pt>
                <c:pt idx="56">
                  <c:v>46986.497146198926</c:v>
                </c:pt>
                <c:pt idx="57">
                  <c:v>48594.88136496934</c:v>
                </c:pt>
                <c:pt idx="58">
                  <c:v>47823.534041715859</c:v>
                </c:pt>
                <c:pt idx="59">
                  <c:v>47298.000700598102</c:v>
                </c:pt>
                <c:pt idx="60">
                  <c:v>45191.032169654107</c:v>
                </c:pt>
                <c:pt idx="61">
                  <c:v>44395.815414531986</c:v>
                </c:pt>
                <c:pt idx="62">
                  <c:v>43563.530764432231</c:v>
                </c:pt>
                <c:pt idx="63">
                  <c:v>43164.507802694825</c:v>
                </c:pt>
                <c:pt idx="64">
                  <c:v>41576.117451169717</c:v>
                </c:pt>
                <c:pt idx="65">
                  <c:v>40769.724555184017</c:v>
                </c:pt>
                <c:pt idx="66">
                  <c:v>42955.22738361005</c:v>
                </c:pt>
                <c:pt idx="67">
                  <c:v>42744.943671451751</c:v>
                </c:pt>
                <c:pt idx="68">
                  <c:v>42442.725775409664</c:v>
                </c:pt>
                <c:pt idx="69">
                  <c:v>41082.352559387306</c:v>
                </c:pt>
                <c:pt idx="70">
                  <c:v>40639.081599532023</c:v>
                </c:pt>
                <c:pt idx="71">
                  <c:v>40153.838834164475</c:v>
                </c:pt>
                <c:pt idx="72">
                  <c:v>41833.42823708873</c:v>
                </c:pt>
                <c:pt idx="73">
                  <c:v>41362.802169421477</c:v>
                </c:pt>
                <c:pt idx="74">
                  <c:v>41122.918478298074</c:v>
                </c:pt>
                <c:pt idx="75">
                  <c:v>40541.335763134695</c:v>
                </c:pt>
                <c:pt idx="76">
                  <c:v>40084.715730404307</c:v>
                </c:pt>
                <c:pt idx="77">
                  <c:v>39860.241322314039</c:v>
                </c:pt>
                <c:pt idx="78">
                  <c:v>41008.926711180327</c:v>
                </c:pt>
                <c:pt idx="79">
                  <c:v>40458.471319083947</c:v>
                </c:pt>
                <c:pt idx="80">
                  <c:v>39953.726257793234</c:v>
                </c:pt>
                <c:pt idx="81">
                  <c:v>40208.577942433731</c:v>
                </c:pt>
                <c:pt idx="82">
                  <c:v>39721.570185371704</c:v>
                </c:pt>
                <c:pt idx="83">
                  <c:v>39349.227007781054</c:v>
                </c:pt>
                <c:pt idx="84">
                  <c:v>37487.175599467744</c:v>
                </c:pt>
                <c:pt idx="85">
                  <c:v>37188.473005049673</c:v>
                </c:pt>
                <c:pt idx="86">
                  <c:v>36854.76452510486</c:v>
                </c:pt>
                <c:pt idx="87">
                  <c:v>37575.609823335493</c:v>
                </c:pt>
                <c:pt idx="88">
                  <c:v>37248.637931381651</c:v>
                </c:pt>
                <c:pt idx="89">
                  <c:v>36787.671631783938</c:v>
                </c:pt>
                <c:pt idx="90">
                  <c:v>36960.24767837015</c:v>
                </c:pt>
                <c:pt idx="91">
                  <c:v>36808.512142229047</c:v>
                </c:pt>
                <c:pt idx="92">
                  <c:v>36645.531672934434</c:v>
                </c:pt>
                <c:pt idx="93">
                  <c:v>37534.506651884687</c:v>
                </c:pt>
                <c:pt idx="94">
                  <c:v>37395.161537753491</c:v>
                </c:pt>
                <c:pt idx="95">
                  <c:v>37244.323911382722</c:v>
                </c:pt>
                <c:pt idx="96">
                  <c:v>39511.984301395481</c:v>
                </c:pt>
                <c:pt idx="97">
                  <c:v>39209.965145884649</c:v>
                </c:pt>
                <c:pt idx="98">
                  <c:v>38989.684442817881</c:v>
                </c:pt>
                <c:pt idx="99">
                  <c:v>38912.665167957806</c:v>
                </c:pt>
                <c:pt idx="100">
                  <c:v>38685.548445187625</c:v>
                </c:pt>
                <c:pt idx="101">
                  <c:v>38386.818341363774</c:v>
                </c:pt>
                <c:pt idx="102">
                  <c:v>40718.64092553495</c:v>
                </c:pt>
                <c:pt idx="103">
                  <c:v>40536.512819158757</c:v>
                </c:pt>
                <c:pt idx="104">
                  <c:v>40420.288347870955</c:v>
                </c:pt>
                <c:pt idx="105">
                  <c:v>42379.846517119237</c:v>
                </c:pt>
                <c:pt idx="106">
                  <c:v>42099.185281906532</c:v>
                </c:pt>
                <c:pt idx="107">
                  <c:v>41887.83072762021</c:v>
                </c:pt>
                <c:pt idx="108">
                  <c:v>42817.335017972902</c:v>
                </c:pt>
                <c:pt idx="109">
                  <c:v>42540.5840067764</c:v>
                </c:pt>
                <c:pt idx="110">
                  <c:v>42254.465740757114</c:v>
                </c:pt>
                <c:pt idx="111">
                  <c:v>46043.589180885501</c:v>
                </c:pt>
                <c:pt idx="112">
                  <c:v>45671.491932192323</c:v>
                </c:pt>
                <c:pt idx="113">
                  <c:v>45037.914564774073</c:v>
                </c:pt>
                <c:pt idx="114">
                  <c:v>47188.545138676083</c:v>
                </c:pt>
                <c:pt idx="115">
                  <c:v>46894.285503457584</c:v>
                </c:pt>
                <c:pt idx="116">
                  <c:v>46459.713354731357</c:v>
                </c:pt>
                <c:pt idx="117">
                  <c:v>48938.173340042333</c:v>
                </c:pt>
                <c:pt idx="118">
                  <c:v>48533.391095707819</c:v>
                </c:pt>
                <c:pt idx="119">
                  <c:v>48254.004798281872</c:v>
                </c:pt>
                <c:pt idx="120">
                  <c:v>47947.642965386571</c:v>
                </c:pt>
                <c:pt idx="121">
                  <c:v>47498.694997545877</c:v>
                </c:pt>
                <c:pt idx="122">
                  <c:v>46896.492842267951</c:v>
                </c:pt>
                <c:pt idx="123">
                  <c:v>47888.809502119613</c:v>
                </c:pt>
                <c:pt idx="124">
                  <c:v>47450.913352239942</c:v>
                </c:pt>
                <c:pt idx="125">
                  <c:v>46985.474312819068</c:v>
                </c:pt>
                <c:pt idx="126">
                  <c:v>47979.028719214686</c:v>
                </c:pt>
                <c:pt idx="127">
                  <c:v>47907.239648811868</c:v>
                </c:pt>
                <c:pt idx="128">
                  <c:v>47622.218887391078</c:v>
                </c:pt>
                <c:pt idx="129">
                  <c:v>49668.794219356532</c:v>
                </c:pt>
                <c:pt idx="130">
                  <c:v>49280.187516417805</c:v>
                </c:pt>
                <c:pt idx="131">
                  <c:v>49088.155611823873</c:v>
                </c:pt>
                <c:pt idx="132">
                  <c:v>47017.606920738668</c:v>
                </c:pt>
                <c:pt idx="133">
                  <c:v>46589.764712168719</c:v>
                </c:pt>
                <c:pt idx="134">
                  <c:v>45757.021975074458</c:v>
                </c:pt>
                <c:pt idx="135">
                  <c:v>47010.744655419723</c:v>
                </c:pt>
                <c:pt idx="136">
                  <c:v>46657.280409890249</c:v>
                </c:pt>
                <c:pt idx="137">
                  <c:v>46361.513180667491</c:v>
                </c:pt>
                <c:pt idx="138">
                  <c:v>50139.340409698016</c:v>
                </c:pt>
                <c:pt idx="139">
                  <c:v>49902.834087010771</c:v>
                </c:pt>
                <c:pt idx="140">
                  <c:v>49624.171846185374</c:v>
                </c:pt>
                <c:pt idx="141">
                  <c:v>44118.134388625695</c:v>
                </c:pt>
                <c:pt idx="142">
                  <c:v>43855.757818473088</c:v>
                </c:pt>
                <c:pt idx="143">
                  <c:v>43720.935550256436</c:v>
                </c:pt>
                <c:pt idx="144">
                  <c:v>43642.659254829348</c:v>
                </c:pt>
                <c:pt idx="145">
                  <c:v>43509.891495253592</c:v>
                </c:pt>
                <c:pt idx="146">
                  <c:v>43153.560487318326</c:v>
                </c:pt>
                <c:pt idx="147">
                  <c:v>45952.995867768608</c:v>
                </c:pt>
                <c:pt idx="148">
                  <c:v>45586.913301107132</c:v>
                </c:pt>
                <c:pt idx="149">
                  <c:v>45453.50678224938</c:v>
                </c:pt>
                <c:pt idx="150">
                  <c:v>46529.291372896922</c:v>
                </c:pt>
                <c:pt idx="151">
                  <c:v>46519.557211521831</c:v>
                </c:pt>
                <c:pt idx="152">
                  <c:v>46383.705354834034</c:v>
                </c:pt>
                <c:pt idx="153">
                  <c:v>46358.117428460144</c:v>
                </c:pt>
                <c:pt idx="154">
                  <c:v>46137.820589440598</c:v>
                </c:pt>
                <c:pt idx="155">
                  <c:v>46042.691062452061</c:v>
                </c:pt>
                <c:pt idx="156">
                  <c:v>45519.310529537783</c:v>
                </c:pt>
                <c:pt idx="157">
                  <c:v>45332.755978187226</c:v>
                </c:pt>
                <c:pt idx="158">
                  <c:v>45230.801303118715</c:v>
                </c:pt>
                <c:pt idx="159">
                  <c:v>46621.673253071604</c:v>
                </c:pt>
                <c:pt idx="160">
                  <c:v>46443.333854680546</c:v>
                </c:pt>
                <c:pt idx="161">
                  <c:v>46303.500452869986</c:v>
                </c:pt>
                <c:pt idx="162">
                  <c:v>49249.777285063508</c:v>
                </c:pt>
                <c:pt idx="163">
                  <c:v>49072.796651976838</c:v>
                </c:pt>
                <c:pt idx="164">
                  <c:v>48867.920164960626</c:v>
                </c:pt>
                <c:pt idx="165">
                  <c:v>49443.772838600657</c:v>
                </c:pt>
                <c:pt idx="166">
                  <c:v>49268.094214223478</c:v>
                </c:pt>
                <c:pt idx="167">
                  <c:v>49171.033350917285</c:v>
                </c:pt>
                <c:pt idx="168">
                  <c:v>47288.691454630076</c:v>
                </c:pt>
                <c:pt idx="169">
                  <c:v>47186.475772570549</c:v>
                </c:pt>
                <c:pt idx="170">
                  <c:v>47001.756744296639</c:v>
                </c:pt>
                <c:pt idx="171">
                  <c:v>46685.785410927449</c:v>
                </c:pt>
                <c:pt idx="172">
                  <c:v>46443.890149730927</c:v>
                </c:pt>
                <c:pt idx="173">
                  <c:v>46346.057366956695</c:v>
                </c:pt>
                <c:pt idx="174">
                  <c:v>47860.434379531383</c:v>
                </c:pt>
                <c:pt idx="175">
                  <c:v>47768.835462058603</c:v>
                </c:pt>
                <c:pt idx="176">
                  <c:v>47723.167359322411</c:v>
                </c:pt>
                <c:pt idx="177">
                  <c:v>48205.182271029102</c:v>
                </c:pt>
                <c:pt idx="178">
                  <c:v>48058.884297520664</c:v>
                </c:pt>
                <c:pt idx="179">
                  <c:v>47986.06780616079</c:v>
                </c:pt>
                <c:pt idx="180">
                  <c:v>49543.1909706265</c:v>
                </c:pt>
                <c:pt idx="181">
                  <c:v>49246.136050060624</c:v>
                </c:pt>
                <c:pt idx="182">
                  <c:v>48852.53310393561</c:v>
                </c:pt>
                <c:pt idx="183">
                  <c:v>47736.413758380135</c:v>
                </c:pt>
                <c:pt idx="184">
                  <c:v>47545.050583692755</c:v>
                </c:pt>
                <c:pt idx="185">
                  <c:v>47449.943190272017</c:v>
                </c:pt>
                <c:pt idx="186">
                  <c:v>48951.739530048144</c:v>
                </c:pt>
                <c:pt idx="187">
                  <c:v>48827.112442683043</c:v>
                </c:pt>
                <c:pt idx="188">
                  <c:v>48694.285695015249</c:v>
                </c:pt>
                <c:pt idx="189">
                  <c:v>48606.135286443525</c:v>
                </c:pt>
                <c:pt idx="190">
                  <c:v>48439.525766248255</c:v>
                </c:pt>
                <c:pt idx="191">
                  <c:v>48387.149274160038</c:v>
                </c:pt>
                <c:pt idx="192">
                  <c:v>48613.345502687946</c:v>
                </c:pt>
                <c:pt idx="193">
                  <c:v>48456.528259130893</c:v>
                </c:pt>
                <c:pt idx="194">
                  <c:v>48343.899103513395</c:v>
                </c:pt>
                <c:pt idx="195">
                  <c:v>48156.095516375441</c:v>
                </c:pt>
                <c:pt idx="196">
                  <c:v>48003.272928347447</c:v>
                </c:pt>
                <c:pt idx="197">
                  <c:v>47843.008970231378</c:v>
                </c:pt>
                <c:pt idx="198">
                  <c:v>52327.931130933393</c:v>
                </c:pt>
                <c:pt idx="199">
                  <c:v>52171.591090647642</c:v>
                </c:pt>
                <c:pt idx="200">
                  <c:v>51979.750184868695</c:v>
                </c:pt>
                <c:pt idx="201">
                  <c:v>51256.047670254011</c:v>
                </c:pt>
                <c:pt idx="202">
                  <c:v>51157.633195760587</c:v>
                </c:pt>
                <c:pt idx="203">
                  <c:v>51059.595919601466</c:v>
                </c:pt>
                <c:pt idx="204">
                  <c:v>52486.123617093275</c:v>
                </c:pt>
                <c:pt idx="205">
                  <c:v>52304.636329344001</c:v>
                </c:pt>
                <c:pt idx="206">
                  <c:v>52178.340208507361</c:v>
                </c:pt>
                <c:pt idx="207">
                  <c:v>52117.300615059401</c:v>
                </c:pt>
                <c:pt idx="208">
                  <c:v>51930.595853388251</c:v>
                </c:pt>
                <c:pt idx="209">
                  <c:v>51904.032888757363</c:v>
                </c:pt>
                <c:pt idx="210">
                  <c:v>54327.281632029983</c:v>
                </c:pt>
                <c:pt idx="211">
                  <c:v>54225.267275943908</c:v>
                </c:pt>
                <c:pt idx="212">
                  <c:v>54105.19770098439</c:v>
                </c:pt>
                <c:pt idx="213">
                  <c:v>56091.658206833119</c:v>
                </c:pt>
                <c:pt idx="214">
                  <c:v>55864.182742662117</c:v>
                </c:pt>
                <c:pt idx="215">
                  <c:v>55788.767038655817</c:v>
                </c:pt>
                <c:pt idx="216">
                  <c:v>55741.735537190085</c:v>
                </c:pt>
                <c:pt idx="217">
                  <c:v>55512.345679012345</c:v>
                </c:pt>
                <c:pt idx="218">
                  <c:v>55398.35728952771</c:v>
                </c:pt>
                <c:pt idx="219">
                  <c:v>58253.549695740367</c:v>
                </c:pt>
                <c:pt idx="220">
                  <c:v>58018.181818181816</c:v>
                </c:pt>
                <c:pt idx="221">
                  <c:v>57784.708249496973</c:v>
                </c:pt>
                <c:pt idx="222">
                  <c:v>66541.247484909458</c:v>
                </c:pt>
                <c:pt idx="223">
                  <c:v>66274.549098196396</c:v>
                </c:pt>
                <c:pt idx="224">
                  <c:v>66009.980039920163</c:v>
                </c:pt>
                <c:pt idx="225">
                  <c:v>67477.137176938384</c:v>
                </c:pt>
                <c:pt idx="226">
                  <c:v>67209.90099009902</c:v>
                </c:pt>
                <c:pt idx="227">
                  <c:v>67077.075098814224</c:v>
                </c:pt>
                <c:pt idx="228">
                  <c:v>75807.08661417324</c:v>
                </c:pt>
                <c:pt idx="229">
                  <c:v>75509.803921568629</c:v>
                </c:pt>
                <c:pt idx="230">
                  <c:v>75214.84375</c:v>
                </c:pt>
                <c:pt idx="231">
                  <c:v>82583.815028901736</c:v>
                </c:pt>
                <c:pt idx="232">
                  <c:v>82109.19540229885</c:v>
                </c:pt>
                <c:pt idx="233">
                  <c:v>81952.198852772475</c:v>
                </c:pt>
                <c:pt idx="234">
                  <c:v>84032.50478011473</c:v>
                </c:pt>
                <c:pt idx="235">
                  <c:v>83872.137404580149</c:v>
                </c:pt>
                <c:pt idx="236">
                  <c:v>83394.686907020863</c:v>
                </c:pt>
                <c:pt idx="237">
                  <c:v>79487.758945386071</c:v>
                </c:pt>
                <c:pt idx="238">
                  <c:v>79189.493433395881</c:v>
                </c:pt>
                <c:pt idx="239">
                  <c:v>79041.198501872655</c:v>
                </c:pt>
                <c:pt idx="240">
                  <c:v>79548.507462686568</c:v>
                </c:pt>
                <c:pt idx="241">
                  <c:v>78959.259259259255</c:v>
                </c:pt>
                <c:pt idx="242">
                  <c:v>78667.896678966776</c:v>
                </c:pt>
                <c:pt idx="243">
                  <c:v>74547.10144927536</c:v>
                </c:pt>
                <c:pt idx="244">
                  <c:v>73877.917414721713</c:v>
                </c:pt>
                <c:pt idx="245">
                  <c:v>73613.595706618973</c:v>
                </c:pt>
                <c:pt idx="246">
                  <c:v>82924.731182795702</c:v>
                </c:pt>
                <c:pt idx="247">
                  <c:v>82042.553191489365</c:v>
                </c:pt>
                <c:pt idx="248">
                  <c:v>81178.947368421053</c:v>
                </c:pt>
                <c:pt idx="249">
                  <c:v>77027.874564459926</c:v>
                </c:pt>
                <c:pt idx="250">
                  <c:v>76893.913043478256</c:v>
                </c:pt>
                <c:pt idx="251">
                  <c:v>76893.913043478256</c:v>
                </c:pt>
                <c:pt idx="252">
                  <c:v>72527.874564459926</c:v>
                </c:pt>
                <c:pt idx="253">
                  <c:v>72150.779896013861</c:v>
                </c:pt>
                <c:pt idx="254">
                  <c:v>71901.554404145078</c:v>
                </c:pt>
                <c:pt idx="255">
                  <c:v>68550.918196995</c:v>
                </c:pt>
                <c:pt idx="256">
                  <c:v>68096.185737976775</c:v>
                </c:pt>
                <c:pt idx="257">
                  <c:v>67759.075907590755</c:v>
                </c:pt>
                <c:pt idx="258">
                  <c:v>71996.694214876043</c:v>
                </c:pt>
                <c:pt idx="259">
                  <c:v>71523.809523809527</c:v>
                </c:pt>
                <c:pt idx="260">
                  <c:v>71289.689034369876</c:v>
                </c:pt>
                <c:pt idx="261">
                  <c:v>74698.205546492653</c:v>
                </c:pt>
                <c:pt idx="262">
                  <c:v>74455.284552845522</c:v>
                </c:pt>
                <c:pt idx="263">
                  <c:v>74334.415584415576</c:v>
                </c:pt>
                <c:pt idx="264">
                  <c:v>73436.48208469055</c:v>
                </c:pt>
                <c:pt idx="265">
                  <c:v>73079.41653160454</c:v>
                </c:pt>
                <c:pt idx="266">
                  <c:v>72725.806451612909</c:v>
                </c:pt>
                <c:pt idx="267">
                  <c:v>67444.976076555016</c:v>
                </c:pt>
                <c:pt idx="268">
                  <c:v>67230.52464228934</c:v>
                </c:pt>
                <c:pt idx="269">
                  <c:v>67230.52464228934</c:v>
                </c:pt>
                <c:pt idx="270">
                  <c:v>65792.332268370606</c:v>
                </c:pt>
                <c:pt idx="271">
                  <c:v>65687.400318979271</c:v>
                </c:pt>
                <c:pt idx="272">
                  <c:v>65478.537360890303</c:v>
                </c:pt>
                <c:pt idx="273">
                  <c:v>65808.240887480191</c:v>
                </c:pt>
                <c:pt idx="274">
                  <c:v>65808.240887480191</c:v>
                </c:pt>
                <c:pt idx="275">
                  <c:v>65704.113924050631</c:v>
                </c:pt>
                <c:pt idx="276">
                  <c:v>66933.121019108279</c:v>
                </c:pt>
                <c:pt idx="277">
                  <c:v>66509.493670886077</c:v>
                </c:pt>
                <c:pt idx="278">
                  <c:v>66091.194968553449</c:v>
                </c:pt>
                <c:pt idx="279">
                  <c:v>65503.888024883359</c:v>
                </c:pt>
                <c:pt idx="280">
                  <c:v>65300.77519379845</c:v>
                </c:pt>
                <c:pt idx="281">
                  <c:v>65300.77519379845</c:v>
                </c:pt>
                <c:pt idx="282">
                  <c:v>66264.797507788157</c:v>
                </c:pt>
                <c:pt idx="283">
                  <c:v>65956.589147286824</c:v>
                </c:pt>
                <c:pt idx="284">
                  <c:v>65651.234567901236</c:v>
                </c:pt>
                <c:pt idx="285">
                  <c:v>65228.748068006178</c:v>
                </c:pt>
                <c:pt idx="286">
                  <c:v>65329.721362229109</c:v>
                </c:pt>
                <c:pt idx="287">
                  <c:v>65228.748068006178</c:v>
                </c:pt>
                <c:pt idx="288">
                  <c:v>63001.550387596901</c:v>
                </c:pt>
                <c:pt idx="289">
                  <c:v>62709.876543209888</c:v>
                </c:pt>
                <c:pt idx="290">
                  <c:v>62516.923076923078</c:v>
                </c:pt>
                <c:pt idx="291">
                  <c:v>67085.496183206109</c:v>
                </c:pt>
                <c:pt idx="292">
                  <c:v>66779.63525835867</c:v>
                </c:pt>
                <c:pt idx="293">
                  <c:v>66779.63525835867</c:v>
                </c:pt>
                <c:pt idx="294">
                  <c:v>69389.908256880735</c:v>
                </c:pt>
                <c:pt idx="295">
                  <c:v>69073.059360730593</c:v>
                </c:pt>
                <c:pt idx="296">
                  <c:v>68968.085106382976</c:v>
                </c:pt>
                <c:pt idx="297">
                  <c:v>61721.461187214605</c:v>
                </c:pt>
                <c:pt idx="298">
                  <c:v>61721.461187214605</c:v>
                </c:pt>
                <c:pt idx="299">
                  <c:v>61440.909090909088</c:v>
                </c:pt>
                <c:pt idx="300">
                  <c:v>65400</c:v>
                </c:pt>
                <c:pt idx="301">
                  <c:v>63984.917043740577</c:v>
                </c:pt>
                <c:pt idx="302">
                  <c:v>62638.680659670157</c:v>
                </c:pt>
                <c:pt idx="303">
                  <c:v>63367.164179104475</c:v>
                </c:pt>
                <c:pt idx="304">
                  <c:v>62948.071216617202</c:v>
                </c:pt>
                <c:pt idx="305">
                  <c:v>64594.955489614236</c:v>
                </c:pt>
                <c:pt idx="306">
                  <c:v>64959.761549925483</c:v>
                </c:pt>
                <c:pt idx="307">
                  <c:v>64041.543026706218</c:v>
                </c:pt>
                <c:pt idx="308">
                  <c:v>63757.754800590839</c:v>
                </c:pt>
                <c:pt idx="309">
                  <c:v>62794.378698224849</c:v>
                </c:pt>
                <c:pt idx="310">
                  <c:v>63034.023668639056</c:v>
                </c:pt>
                <c:pt idx="311">
                  <c:v>61682.352941176476</c:v>
                </c:pt>
                <c:pt idx="312">
                  <c:v>62749.262536873161</c:v>
                </c:pt>
                <c:pt idx="313">
                  <c:v>61556.534508076365</c:v>
                </c:pt>
                <c:pt idx="314">
                  <c:v>60777.777777777774</c:v>
                </c:pt>
                <c:pt idx="315">
                  <c:v>63039.301310043666</c:v>
                </c:pt>
                <c:pt idx="316">
                  <c:v>62391.872278664719</c:v>
                </c:pt>
                <c:pt idx="317">
                  <c:v>62760.869565217385</c:v>
                </c:pt>
                <c:pt idx="318">
                  <c:v>63438.775510204083</c:v>
                </c:pt>
                <c:pt idx="319">
                  <c:v>63280.116110304793</c:v>
                </c:pt>
                <c:pt idx="320">
                  <c:v>62258.297258297258</c:v>
                </c:pt>
                <c:pt idx="321">
                  <c:v>63176.046176046177</c:v>
                </c:pt>
                <c:pt idx="322">
                  <c:v>62528.13852813853</c:v>
                </c:pt>
                <c:pt idx="323">
                  <c:v>63141.007194244608</c:v>
                </c:pt>
                <c:pt idx="324">
                  <c:v>62897.398843930634</c:v>
                </c:pt>
                <c:pt idx="325">
                  <c:v>64311.239193083566</c:v>
                </c:pt>
                <c:pt idx="326">
                  <c:v>64102.15827338129</c:v>
                </c:pt>
                <c:pt idx="327">
                  <c:v>63342.406876790832</c:v>
                </c:pt>
                <c:pt idx="328">
                  <c:v>64920.000000000007</c:v>
                </c:pt>
                <c:pt idx="329">
                  <c:v>65940.170940170938</c:v>
                </c:pt>
                <c:pt idx="330">
                  <c:v>65463.519313304721</c:v>
                </c:pt>
                <c:pt idx="331">
                  <c:v>66112.37553342816</c:v>
                </c:pt>
                <c:pt idx="332">
                  <c:v>65549.575070821535</c:v>
                </c:pt>
                <c:pt idx="333">
                  <c:v>65529.745042492927</c:v>
                </c:pt>
                <c:pt idx="334">
                  <c:v>65372.521246458928</c:v>
                </c:pt>
                <c:pt idx="335">
                  <c:v>65451.202263083454</c:v>
                </c:pt>
                <c:pt idx="336">
                  <c:v>66184.921763869133</c:v>
                </c:pt>
                <c:pt idx="337">
                  <c:v>65167.375886524824</c:v>
                </c:pt>
                <c:pt idx="338">
                  <c:v>65925.035360678914</c:v>
                </c:pt>
                <c:pt idx="339">
                  <c:v>67421.940928270051</c:v>
                </c:pt>
                <c:pt idx="340">
                  <c:v>66873.949579831926</c:v>
                </c:pt>
                <c:pt idx="341">
                  <c:v>67150.07012622722</c:v>
                </c:pt>
                <c:pt idx="342">
                  <c:v>67985.915492957749</c:v>
                </c:pt>
                <c:pt idx="343">
                  <c:v>67828.651685393255</c:v>
                </c:pt>
                <c:pt idx="344">
                  <c:v>67490.909090909088</c:v>
                </c:pt>
                <c:pt idx="345">
                  <c:v>67132.867132867133</c:v>
                </c:pt>
                <c:pt idx="346">
                  <c:v>66353.351955307269</c:v>
                </c:pt>
                <c:pt idx="347">
                  <c:v>67320.334261838449</c:v>
                </c:pt>
                <c:pt idx="348">
                  <c:v>68901.96078431372</c:v>
                </c:pt>
                <c:pt idx="349">
                  <c:v>67769.23076923078</c:v>
                </c:pt>
                <c:pt idx="350">
                  <c:v>66755.215577190538</c:v>
                </c:pt>
                <c:pt idx="351">
                  <c:v>68570.637119113569</c:v>
                </c:pt>
                <c:pt idx="352">
                  <c:v>67808.011049723762</c:v>
                </c:pt>
                <c:pt idx="353">
                  <c:v>68619.640387275242</c:v>
                </c:pt>
                <c:pt idx="354">
                  <c:v>70642.559109874826</c:v>
                </c:pt>
                <c:pt idx="355">
                  <c:v>69563.10679611651</c:v>
                </c:pt>
                <c:pt idx="356">
                  <c:v>71064.917127071822</c:v>
                </c:pt>
                <c:pt idx="357">
                  <c:v>70983.402489626547</c:v>
                </c:pt>
                <c:pt idx="358">
                  <c:v>72077.348066298335</c:v>
                </c:pt>
                <c:pt idx="359">
                  <c:v>71274.10468319559</c:v>
                </c:pt>
                <c:pt idx="360">
                  <c:v>72394.993045897063</c:v>
                </c:pt>
                <c:pt idx="361">
                  <c:v>72455.67867036011</c:v>
                </c:pt>
                <c:pt idx="362">
                  <c:v>72409.405255878286</c:v>
                </c:pt>
                <c:pt idx="363">
                  <c:v>73634.986225895322</c:v>
                </c:pt>
                <c:pt idx="364">
                  <c:v>73629.120879120892</c:v>
                </c:pt>
                <c:pt idx="365">
                  <c:v>73301.78326474622</c:v>
                </c:pt>
                <c:pt idx="366">
                  <c:v>75466.206896551725</c:v>
                </c:pt>
                <c:pt idx="367">
                  <c:v>75435.862068965507</c:v>
                </c:pt>
                <c:pt idx="368">
                  <c:v>75850.889192886461</c:v>
                </c:pt>
                <c:pt idx="369">
                  <c:v>75077.975376196991</c:v>
                </c:pt>
                <c:pt idx="370">
                  <c:v>75810.109289617481</c:v>
                </c:pt>
                <c:pt idx="371">
                  <c:v>75717.213114754093</c:v>
                </c:pt>
                <c:pt idx="372">
                  <c:v>75044.077134986233</c:v>
                </c:pt>
                <c:pt idx="373">
                  <c:v>76255.845942228334</c:v>
                </c:pt>
                <c:pt idx="374">
                  <c:v>76821.917808219179</c:v>
                </c:pt>
                <c:pt idx="375">
                  <c:v>77468.664850136236</c:v>
                </c:pt>
                <c:pt idx="376">
                  <c:v>78601.351351351361</c:v>
                </c:pt>
                <c:pt idx="377">
                  <c:v>79295.54655870446</c:v>
                </c:pt>
                <c:pt idx="378">
                  <c:v>81536.684782608703</c:v>
                </c:pt>
                <c:pt idx="379">
                  <c:v>81847.090663058174</c:v>
                </c:pt>
                <c:pt idx="380">
                  <c:v>81785.425101214583</c:v>
                </c:pt>
                <c:pt idx="381">
                  <c:v>81100.135317997279</c:v>
                </c:pt>
                <c:pt idx="382">
                  <c:v>83569.105691056917</c:v>
                </c:pt>
                <c:pt idx="383">
                  <c:v>82991.891891891893</c:v>
                </c:pt>
                <c:pt idx="384">
                  <c:v>83755.766621438263</c:v>
                </c:pt>
                <c:pt idx="385">
                  <c:v>83739.837398373988</c:v>
                </c:pt>
                <c:pt idx="386">
                  <c:v>84137.651821862353</c:v>
                </c:pt>
                <c:pt idx="387">
                  <c:v>87038.978494623661</c:v>
                </c:pt>
                <c:pt idx="388">
                  <c:v>88628.686327077754</c:v>
                </c:pt>
                <c:pt idx="389">
                  <c:v>93050.938337801621</c:v>
                </c:pt>
                <c:pt idx="390">
                  <c:v>93912.634408602142</c:v>
                </c:pt>
                <c:pt idx="391">
                  <c:v>96427.613941018775</c:v>
                </c:pt>
                <c:pt idx="392">
                  <c:v>96025.401069518717</c:v>
                </c:pt>
                <c:pt idx="393">
                  <c:v>97376.502002670226</c:v>
                </c:pt>
                <c:pt idx="394">
                  <c:v>100727.63684913218</c:v>
                </c:pt>
                <c:pt idx="395">
                  <c:v>100144.94680851063</c:v>
                </c:pt>
                <c:pt idx="396">
                  <c:v>104147.25568942436</c:v>
                </c:pt>
                <c:pt idx="397">
                  <c:v>104734.66666666666</c:v>
                </c:pt>
                <c:pt idx="398">
                  <c:v>105274.90039840639</c:v>
                </c:pt>
                <c:pt idx="399">
                  <c:v>109463.5761589404</c:v>
                </c:pt>
                <c:pt idx="400">
                  <c:v>111141.72185430463</c:v>
                </c:pt>
                <c:pt idx="401">
                  <c:v>113425.7294429708</c:v>
                </c:pt>
                <c:pt idx="402">
                  <c:v>116970.78353253653</c:v>
                </c:pt>
                <c:pt idx="403">
                  <c:v>120592.59259259261</c:v>
                </c:pt>
                <c:pt idx="404">
                  <c:v>121131.75230566534</c:v>
                </c:pt>
                <c:pt idx="405">
                  <c:v>121980.26315789473</c:v>
                </c:pt>
                <c:pt idx="406">
                  <c:v>124453.2279314888</c:v>
                </c:pt>
                <c:pt idx="407">
                  <c:v>128241.46981627296</c:v>
                </c:pt>
                <c:pt idx="408">
                  <c:v>130490.76517150397</c:v>
                </c:pt>
                <c:pt idx="409">
                  <c:v>131707.89473684211</c:v>
                </c:pt>
                <c:pt idx="410">
                  <c:v>132710.9067017083</c:v>
                </c:pt>
                <c:pt idx="411">
                  <c:v>140606.02094240836</c:v>
                </c:pt>
                <c:pt idx="412">
                  <c:v>141039.16449086164</c:v>
                </c:pt>
                <c:pt idx="413">
                  <c:v>148424.28198433423</c:v>
                </c:pt>
                <c:pt idx="414">
                  <c:v>153735.60209424084</c:v>
                </c:pt>
                <c:pt idx="415">
                  <c:v>157749.34725848565</c:v>
                </c:pt>
                <c:pt idx="416">
                  <c:v>155662.32073011732</c:v>
                </c:pt>
                <c:pt idx="417">
                  <c:v>156815.344603381</c:v>
                </c:pt>
                <c:pt idx="418">
                  <c:v>159590.90909090909</c:v>
                </c:pt>
                <c:pt idx="419">
                  <c:v>157629.19896640826</c:v>
                </c:pt>
                <c:pt idx="420">
                  <c:v>160798.70129870131</c:v>
                </c:pt>
                <c:pt idx="421">
                  <c:v>156826.42487046632</c:v>
                </c:pt>
                <c:pt idx="422">
                  <c:v>158776.77419354839</c:v>
                </c:pt>
                <c:pt idx="423">
                  <c:v>159496.1439588689</c:v>
                </c:pt>
                <c:pt idx="424">
                  <c:v>162024.32778489118</c:v>
                </c:pt>
                <c:pt idx="425">
                  <c:v>163222.79129321384</c:v>
                </c:pt>
                <c:pt idx="426">
                  <c:v>166916.87979539641</c:v>
                </c:pt>
                <c:pt idx="427">
                  <c:v>168206.63265306121</c:v>
                </c:pt>
                <c:pt idx="428">
                  <c:v>167057.25190839695</c:v>
                </c:pt>
                <c:pt idx="429">
                  <c:v>167104.19313850065</c:v>
                </c:pt>
                <c:pt idx="430">
                  <c:v>166233.79923761118</c:v>
                </c:pt>
                <c:pt idx="431">
                  <c:v>164351.0773130545</c:v>
                </c:pt>
                <c:pt idx="432">
                  <c:v>165495.54140127389</c:v>
                </c:pt>
                <c:pt idx="433">
                  <c:v>167789.34010152283</c:v>
                </c:pt>
                <c:pt idx="434">
                  <c:v>169304.18250950571</c:v>
                </c:pt>
                <c:pt idx="435">
                  <c:v>168788.41309823678</c:v>
                </c:pt>
                <c:pt idx="436">
                  <c:v>169015.01877346681</c:v>
                </c:pt>
                <c:pt idx="437">
                  <c:v>172956.30461922599</c:v>
                </c:pt>
                <c:pt idx="438">
                  <c:v>172943.75</c:v>
                </c:pt>
                <c:pt idx="439">
                  <c:v>174411.69154228855</c:v>
                </c:pt>
                <c:pt idx="440">
                  <c:v>174136.64596273293</c:v>
                </c:pt>
                <c:pt idx="441">
                  <c:v>173450.37220843675</c:v>
                </c:pt>
                <c:pt idx="442">
                  <c:v>175189.35643564357</c:v>
                </c:pt>
                <c:pt idx="443">
                  <c:v>175302.58302583027</c:v>
                </c:pt>
                <c:pt idx="444">
                  <c:v>173399.5037220844</c:v>
                </c:pt>
                <c:pt idx="445">
                  <c:v>177104.93827160494</c:v>
                </c:pt>
                <c:pt idx="446">
                  <c:v>173775.18427518426</c:v>
                </c:pt>
                <c:pt idx="447">
                  <c:v>177504.90196078434</c:v>
                </c:pt>
                <c:pt idx="448">
                  <c:v>178424.2053789731</c:v>
                </c:pt>
                <c:pt idx="449">
                  <c:v>179758.53658536586</c:v>
                </c:pt>
                <c:pt idx="450">
                  <c:v>180668.71165644174</c:v>
                </c:pt>
                <c:pt idx="451">
                  <c:v>183760.39119804403</c:v>
                </c:pt>
                <c:pt idx="452">
                  <c:v>182129.42612942611</c:v>
                </c:pt>
                <c:pt idx="453">
                  <c:v>182047.38760631834</c:v>
                </c:pt>
                <c:pt idx="454">
                  <c:v>180010.90909090909</c:v>
                </c:pt>
                <c:pt idx="455">
                  <c:v>177544.57831325301</c:v>
                </c:pt>
                <c:pt idx="456">
                  <c:v>177626.21359223299</c:v>
                </c:pt>
                <c:pt idx="457">
                  <c:v>174260.24096385544</c:v>
                </c:pt>
                <c:pt idx="458">
                  <c:v>169667.86570743404</c:v>
                </c:pt>
                <c:pt idx="459">
                  <c:v>168814.28571428571</c:v>
                </c:pt>
                <c:pt idx="460">
                  <c:v>168734.04255319151</c:v>
                </c:pt>
                <c:pt idx="461">
                  <c:v>166521.12676056338</c:v>
                </c:pt>
                <c:pt idx="462">
                  <c:v>162045.82843713279</c:v>
                </c:pt>
                <c:pt idx="463">
                  <c:v>162963.82730455074</c:v>
                </c:pt>
                <c:pt idx="464">
                  <c:v>154036.00464576075</c:v>
                </c:pt>
                <c:pt idx="465">
                  <c:v>155984.86612339929</c:v>
                </c:pt>
                <c:pt idx="466">
                  <c:v>153034.96503496505</c:v>
                </c:pt>
                <c:pt idx="467">
                  <c:v>151348.5380116959</c:v>
                </c:pt>
                <c:pt idx="468">
                  <c:v>147256.77267373379</c:v>
                </c:pt>
                <c:pt idx="469">
                  <c:v>144893.69158878506</c:v>
                </c:pt>
                <c:pt idx="470">
                  <c:v>143477.85547785548</c:v>
                </c:pt>
                <c:pt idx="471">
                  <c:v>145761.62790697673</c:v>
                </c:pt>
                <c:pt idx="472">
                  <c:v>147395.83333333331</c:v>
                </c:pt>
                <c:pt idx="473">
                  <c:v>145268.74279123414</c:v>
                </c:pt>
                <c:pt idx="474">
                  <c:v>147957.32410611302</c:v>
                </c:pt>
                <c:pt idx="475">
                  <c:v>148009.19540229885</c:v>
                </c:pt>
                <c:pt idx="476">
                  <c:v>148371.98622273249</c:v>
                </c:pt>
                <c:pt idx="477">
                  <c:v>149880.73394495412</c:v>
                </c:pt>
                <c:pt idx="478">
                  <c:v>149864</c:v>
                </c:pt>
                <c:pt idx="479">
                  <c:v>151111.36363636362</c:v>
                </c:pt>
                <c:pt idx="480">
                  <c:v>145481.77676537586</c:v>
                </c:pt>
                <c:pt idx="481">
                  <c:v>145077.09750566893</c:v>
                </c:pt>
                <c:pt idx="482">
                  <c:v>147324.68996617812</c:v>
                </c:pt>
                <c:pt idx="483">
                  <c:v>147698.43049327354</c:v>
                </c:pt>
                <c:pt idx="484">
                  <c:v>148191.27516778521</c:v>
                </c:pt>
                <c:pt idx="485">
                  <c:v>147348.6033519553</c:v>
                </c:pt>
                <c:pt idx="486">
                  <c:v>150096.30459126539</c:v>
                </c:pt>
                <c:pt idx="487">
                  <c:v>147497.77282850779</c:v>
                </c:pt>
                <c:pt idx="488">
                  <c:v>148292.87305122495</c:v>
                </c:pt>
                <c:pt idx="489">
                  <c:v>147933.33333333331</c:v>
                </c:pt>
                <c:pt idx="490">
                  <c:v>141132.89036544852</c:v>
                </c:pt>
                <c:pt idx="491">
                  <c:v>141406.79824561402</c:v>
                </c:pt>
                <c:pt idx="492">
                  <c:v>139946.33077765608</c:v>
                </c:pt>
                <c:pt idx="493">
                  <c:v>139088.04347826086</c:v>
                </c:pt>
                <c:pt idx="494">
                  <c:v>135719.08893709327</c:v>
                </c:pt>
                <c:pt idx="495">
                  <c:v>138650.21459227466</c:v>
                </c:pt>
                <c:pt idx="496">
                  <c:v>137135.97430406851</c:v>
                </c:pt>
                <c:pt idx="497">
                  <c:v>137481.243301179</c:v>
                </c:pt>
                <c:pt idx="498">
                  <c:v>137796.35584137193</c:v>
                </c:pt>
                <c:pt idx="499">
                  <c:v>137947.76119402985</c:v>
                </c:pt>
                <c:pt idx="500">
                  <c:v>138789.19491525422</c:v>
                </c:pt>
                <c:pt idx="501">
                  <c:v>135130.15873015873</c:v>
                </c:pt>
                <c:pt idx="502">
                  <c:v>137859.40803382665</c:v>
                </c:pt>
                <c:pt idx="503">
                  <c:v>133961.09358569927</c:v>
                </c:pt>
                <c:pt idx="504">
                  <c:v>134352.00845665962</c:v>
                </c:pt>
                <c:pt idx="505">
                  <c:v>132832.80757097792</c:v>
                </c:pt>
                <c:pt idx="506">
                  <c:v>132317.61006289307</c:v>
                </c:pt>
                <c:pt idx="507">
                  <c:v>133503.125</c:v>
                </c:pt>
                <c:pt idx="508">
                  <c:v>133836.28779979143</c:v>
                </c:pt>
                <c:pt idx="509">
                  <c:v>136110.99476439791</c:v>
                </c:pt>
                <c:pt idx="510">
                  <c:v>135294.97907949792</c:v>
                </c:pt>
                <c:pt idx="511">
                  <c:v>134089.4901144641</c:v>
                </c:pt>
                <c:pt idx="512">
                  <c:v>132592.74611398965</c:v>
                </c:pt>
                <c:pt idx="513">
                  <c:v>130805.15463917525</c:v>
                </c:pt>
                <c:pt idx="514">
                  <c:v>132152.2633744856</c:v>
                </c:pt>
                <c:pt idx="515">
                  <c:v>130269.46721311477</c:v>
                </c:pt>
                <c:pt idx="516">
                  <c:v>131394.43872296601</c:v>
                </c:pt>
                <c:pt idx="517">
                  <c:v>128529.65235173824</c:v>
                </c:pt>
                <c:pt idx="518">
                  <c:v>129434.25076452599</c:v>
                </c:pt>
                <c:pt idx="519">
                  <c:v>128861.64801627671</c:v>
                </c:pt>
                <c:pt idx="520">
                  <c:v>130598.9847715736</c:v>
                </c:pt>
                <c:pt idx="521">
                  <c:v>131617.49745676501</c:v>
                </c:pt>
                <c:pt idx="522">
                  <c:v>130723.29603255341</c:v>
                </c:pt>
                <c:pt idx="523">
                  <c:v>132565.34954407296</c:v>
                </c:pt>
                <c:pt idx="524">
                  <c:v>131266.39757820385</c:v>
                </c:pt>
                <c:pt idx="525">
                  <c:v>129252.27043390517</c:v>
                </c:pt>
                <c:pt idx="526">
                  <c:v>131077.62096774194</c:v>
                </c:pt>
                <c:pt idx="527">
                  <c:v>129097.38955823293</c:v>
                </c:pt>
                <c:pt idx="528">
                  <c:v>132932.32323232322</c:v>
                </c:pt>
                <c:pt idx="529">
                  <c:v>133014.0703517588</c:v>
                </c:pt>
                <c:pt idx="530">
                  <c:v>130856.56970912738</c:v>
                </c:pt>
                <c:pt idx="531">
                  <c:v>132523.47652347654</c:v>
                </c:pt>
                <c:pt idx="532">
                  <c:v>135527</c:v>
                </c:pt>
                <c:pt idx="533">
                  <c:v>134749.50099800399</c:v>
                </c:pt>
                <c:pt idx="534">
                  <c:v>135706.7067067067</c:v>
                </c:pt>
                <c:pt idx="535">
                  <c:v>136437.12574850299</c:v>
                </c:pt>
                <c:pt idx="536">
                  <c:v>137804.58624127618</c:v>
                </c:pt>
                <c:pt idx="537">
                  <c:v>136085.65737051793</c:v>
                </c:pt>
                <c:pt idx="538">
                  <c:v>136761.23876123878</c:v>
                </c:pt>
                <c:pt idx="539">
                  <c:v>136767.23276723278</c:v>
                </c:pt>
                <c:pt idx="540">
                  <c:v>137107.75427995971</c:v>
                </c:pt>
                <c:pt idx="541">
                  <c:v>136292.46231155779</c:v>
                </c:pt>
                <c:pt idx="542">
                  <c:v>135637.91374122366</c:v>
                </c:pt>
                <c:pt idx="543">
                  <c:v>137176.17617617617</c:v>
                </c:pt>
                <c:pt idx="544">
                  <c:v>137415.58441558442</c:v>
                </c:pt>
                <c:pt idx="545">
                  <c:v>138201.59680638721</c:v>
                </c:pt>
                <c:pt idx="546">
                  <c:v>139213</c:v>
                </c:pt>
                <c:pt idx="547">
                  <c:v>140230.30907278167</c:v>
                </c:pt>
                <c:pt idx="548">
                  <c:v>139968.0638722555</c:v>
                </c:pt>
                <c:pt idx="549">
                  <c:v>140490.52841475574</c:v>
                </c:pt>
                <c:pt idx="550">
                  <c:v>140552.34297108676</c:v>
                </c:pt>
                <c:pt idx="551">
                  <c:v>141096.70987038882</c:v>
                </c:pt>
                <c:pt idx="552">
                  <c:v>140718.59296482411</c:v>
                </c:pt>
                <c:pt idx="553">
                  <c:v>142997.99599198397</c:v>
                </c:pt>
                <c:pt idx="554">
                  <c:v>141334.33133732536</c:v>
                </c:pt>
                <c:pt idx="555">
                  <c:v>141641.71656686626</c:v>
                </c:pt>
                <c:pt idx="556">
                  <c:v>143721.11553784859</c:v>
                </c:pt>
                <c:pt idx="557">
                  <c:v>145573.55864811133</c:v>
                </c:pt>
                <c:pt idx="558">
                  <c:v>145480.11928429423</c:v>
                </c:pt>
                <c:pt idx="559">
                  <c:v>144087.21506442022</c:v>
                </c:pt>
                <c:pt idx="560">
                  <c:v>143398.61523244312</c:v>
                </c:pt>
                <c:pt idx="561">
                  <c:v>144918.97233201581</c:v>
                </c:pt>
                <c:pt idx="562">
                  <c:v>144258.38264299804</c:v>
                </c:pt>
                <c:pt idx="563">
                  <c:v>143711.48184494601</c:v>
                </c:pt>
                <c:pt idx="564">
                  <c:v>144373.76725838264</c:v>
                </c:pt>
                <c:pt idx="565">
                  <c:v>142837.4142997062</c:v>
                </c:pt>
                <c:pt idx="566">
                  <c:v>144189.26829268294</c:v>
                </c:pt>
                <c:pt idx="567">
                  <c:v>145675.4130223518</c:v>
                </c:pt>
                <c:pt idx="568">
                  <c:v>142718.29622458859</c:v>
                </c:pt>
                <c:pt idx="569">
                  <c:v>145589.54501452082</c:v>
                </c:pt>
                <c:pt idx="570">
                  <c:v>146344.96124031008</c:v>
                </c:pt>
                <c:pt idx="571">
                  <c:v>147263.00578034681</c:v>
                </c:pt>
                <c:pt idx="572">
                  <c:v>147192.12295869357</c:v>
                </c:pt>
                <c:pt idx="573">
                  <c:v>148784.06909788866</c:v>
                </c:pt>
                <c:pt idx="574">
                  <c:v>146375.71701720843</c:v>
                </c:pt>
                <c:pt idx="575">
                  <c:v>146607.24499523354</c:v>
                </c:pt>
                <c:pt idx="576">
                  <c:v>146674.32950191569</c:v>
                </c:pt>
                <c:pt idx="577">
                  <c:v>146053.38417540514</c:v>
                </c:pt>
                <c:pt idx="578">
                  <c:v>146687.61904761905</c:v>
                </c:pt>
                <c:pt idx="579">
                  <c:v>145705.88235294117</c:v>
                </c:pt>
                <c:pt idx="580">
                  <c:v>146272.21172022686</c:v>
                </c:pt>
                <c:pt idx="581">
                  <c:v>148264.65028355387</c:v>
                </c:pt>
                <c:pt idx="582">
                  <c:v>149930.05671077507</c:v>
                </c:pt>
                <c:pt idx="583">
                  <c:v>151196.2441314554</c:v>
                </c:pt>
                <c:pt idx="584">
                  <c:v>150342.40150093811</c:v>
                </c:pt>
                <c:pt idx="585">
                  <c:v>150848.17244611058</c:v>
                </c:pt>
                <c:pt idx="586">
                  <c:v>149680.37383177571</c:v>
                </c:pt>
                <c:pt idx="587">
                  <c:v>151478.99159663866</c:v>
                </c:pt>
                <c:pt idx="588">
                  <c:v>149151.45813734713</c:v>
                </c:pt>
                <c:pt idx="589">
                  <c:v>148893.25842696629</c:v>
                </c:pt>
                <c:pt idx="590">
                  <c:v>149442.99065420561</c:v>
                </c:pt>
                <c:pt idx="591">
                  <c:v>150052.04460966543</c:v>
                </c:pt>
                <c:pt idx="592">
                  <c:v>149794.25393883226</c:v>
                </c:pt>
                <c:pt idx="593">
                  <c:v>150980.5375347544</c:v>
                </c:pt>
                <c:pt idx="594">
                  <c:v>152400.37071362371</c:v>
                </c:pt>
                <c:pt idx="595">
                  <c:v>155179.88929889299</c:v>
                </c:pt>
                <c:pt idx="596">
                  <c:v>151533.64055299541</c:v>
                </c:pt>
                <c:pt idx="597">
                  <c:v>153537.39612188368</c:v>
                </c:pt>
                <c:pt idx="598">
                  <c:v>155314.28571428571</c:v>
                </c:pt>
                <c:pt idx="599">
                  <c:v>153394.47004608295</c:v>
                </c:pt>
                <c:pt idx="600">
                  <c:v>150836.41404805914</c:v>
                </c:pt>
                <c:pt idx="601">
                  <c:v>152811.23388581953</c:v>
                </c:pt>
                <c:pt idx="602">
                  <c:v>153812.15469613261</c:v>
                </c:pt>
                <c:pt idx="603">
                  <c:v>147501.38248847928</c:v>
                </c:pt>
                <c:pt idx="604">
                  <c:v>149954.83870967742</c:v>
                </c:pt>
                <c:pt idx="605">
                  <c:v>154128.91344383059</c:v>
                </c:pt>
                <c:pt idx="606">
                  <c:v>154368.46929422551</c:v>
                </c:pt>
                <c:pt idx="607">
                  <c:v>159299.26335174954</c:v>
                </c:pt>
                <c:pt idx="608">
                  <c:v>155847.84601283228</c:v>
                </c:pt>
                <c:pt idx="609">
                  <c:v>161272.22731439047</c:v>
                </c:pt>
                <c:pt idx="610">
                  <c:v>163686.86868686869</c:v>
                </c:pt>
                <c:pt idx="611">
                  <c:v>166001.8315018315</c:v>
                </c:pt>
                <c:pt idx="612">
                  <c:v>164564.22018348624</c:v>
                </c:pt>
                <c:pt idx="613">
                  <c:v>163054.07882676445</c:v>
                </c:pt>
                <c:pt idx="614">
                  <c:v>167649.90859232176</c:v>
                </c:pt>
                <c:pt idx="615">
                  <c:v>164662.12534059945</c:v>
                </c:pt>
                <c:pt idx="616">
                  <c:v>165869.13357400722</c:v>
                </c:pt>
                <c:pt idx="617">
                  <c:v>174925.42677448338</c:v>
                </c:pt>
                <c:pt idx="618">
                  <c:v>167129.38005390836</c:v>
                </c:pt>
                <c:pt idx="619">
                  <c:v>169848.34968777877</c:v>
                </c:pt>
                <c:pt idx="620">
                  <c:v>174356.76156583629</c:v>
                </c:pt>
                <c:pt idx="621">
                  <c:v>173807.21830985916</c:v>
                </c:pt>
                <c:pt idx="622">
                  <c:v>172043.66812227076</c:v>
                </c:pt>
                <c:pt idx="623">
                  <c:v>174101.65073848827</c:v>
                </c:pt>
                <c:pt idx="624">
                  <c:v>176373.36814621408</c:v>
                </c:pt>
                <c:pt idx="625">
                  <c:v>173154.57685664939</c:v>
                </c:pt>
                <c:pt idx="626">
                  <c:v>172673.78309137491</c:v>
                </c:pt>
                <c:pt idx="627">
                  <c:v>172416.66666666669</c:v>
                </c:pt>
                <c:pt idx="628">
                  <c:v>171835.26490066227</c:v>
                </c:pt>
                <c:pt idx="629">
                  <c:v>173898.19376026274</c:v>
                </c:pt>
                <c:pt idx="630">
                  <c:v>175553.46938775509</c:v>
                </c:pt>
                <c:pt idx="631">
                  <c:v>175177.0917952884</c:v>
                </c:pt>
                <c:pt idx="632">
                  <c:v>177516.96284329565</c:v>
                </c:pt>
                <c:pt idx="633">
                  <c:v>174726.62440570522</c:v>
                </c:pt>
                <c:pt idx="634">
                  <c:v>172403.31491712708</c:v>
                </c:pt>
                <c:pt idx="635">
                  <c:v>172462.26415094337</c:v>
                </c:pt>
                <c:pt idx="636">
                  <c:v>169992.87974683545</c:v>
                </c:pt>
                <c:pt idx="637">
                  <c:v>166810.78967943706</c:v>
                </c:pt>
                <c:pt idx="638">
                  <c:v>163685.80294802171</c:v>
                </c:pt>
                <c:pt idx="639">
                  <c:v>159061.34969325154</c:v>
                </c:pt>
                <c:pt idx="640">
                  <c:v>160495.81111957348</c:v>
                </c:pt>
                <c:pt idx="641">
                  <c:v>161304.94296577948</c:v>
                </c:pt>
                <c:pt idx="642">
                  <c:v>163806.72268907563</c:v>
                </c:pt>
                <c:pt idx="643">
                  <c:v>163653.46534653462</c:v>
                </c:pt>
                <c:pt idx="644">
                  <c:v>163081.06060606061</c:v>
                </c:pt>
                <c:pt idx="645">
                  <c:v>162521.21212121213</c:v>
                </c:pt>
                <c:pt idx="646">
                  <c:v>162079.72665148065</c:v>
                </c:pt>
                <c:pt idx="647">
                  <c:v>161152.04236006053</c:v>
                </c:pt>
                <c:pt idx="648">
                  <c:v>158520.15209125474</c:v>
                </c:pt>
                <c:pt idx="649">
                  <c:v>160327.28647014359</c:v>
                </c:pt>
                <c:pt idx="650">
                  <c:v>159941.35338345863</c:v>
                </c:pt>
                <c:pt idx="651">
                  <c:v>155943.07116104869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A6-4F7B-8D77-606D2CBD15A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Scotland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Sheet1!$E$2:$E$653</c:f>
              <c:numCache>
                <c:formatCode>"£"#,##0.00</c:formatCode>
                <c:ptCount val="652"/>
                <c:pt idx="0">
                  <c:v>32987.960305743727</c:v>
                </c:pt>
                <c:pt idx="1">
                  <c:v>32823.568476977554</c:v>
                </c:pt>
                <c:pt idx="2">
                  <c:v>32633.836867284044</c:v>
                </c:pt>
                <c:pt idx="3">
                  <c:v>34213.617151793769</c:v>
                </c:pt>
                <c:pt idx="4">
                  <c:v>34130.101406101836</c:v>
                </c:pt>
                <c:pt idx="5">
                  <c:v>34019.379260421054</c:v>
                </c:pt>
                <c:pt idx="6">
                  <c:v>33278.184621957553</c:v>
                </c:pt>
                <c:pt idx="7">
                  <c:v>33305.086953907397</c:v>
                </c:pt>
                <c:pt idx="8">
                  <c:v>33171.00850401244</c:v>
                </c:pt>
                <c:pt idx="9">
                  <c:v>33964.516065405616</c:v>
                </c:pt>
                <c:pt idx="10">
                  <c:v>33776.421435296565</c:v>
                </c:pt>
                <c:pt idx="11">
                  <c:v>33563.991111804135</c:v>
                </c:pt>
                <c:pt idx="12">
                  <c:v>32566.68837585338</c:v>
                </c:pt>
                <c:pt idx="13">
                  <c:v>32390.652222470391</c:v>
                </c:pt>
                <c:pt idx="14">
                  <c:v>32117.836621821709</c:v>
                </c:pt>
                <c:pt idx="15">
                  <c:v>32148.642089017205</c:v>
                </c:pt>
                <c:pt idx="16">
                  <c:v>31932.233877498027</c:v>
                </c:pt>
                <c:pt idx="17">
                  <c:v>31695.172007583416</c:v>
                </c:pt>
                <c:pt idx="18">
                  <c:v>35048.088040080489</c:v>
                </c:pt>
                <c:pt idx="19">
                  <c:v>34996.280075497962</c:v>
                </c:pt>
                <c:pt idx="20">
                  <c:v>34996.280075497962</c:v>
                </c:pt>
                <c:pt idx="21">
                  <c:v>33213.729369137909</c:v>
                </c:pt>
                <c:pt idx="22">
                  <c:v>33020.063308676472</c:v>
                </c:pt>
                <c:pt idx="23">
                  <c:v>32852.448774114659</c:v>
                </c:pt>
                <c:pt idx="24">
                  <c:v>34279.764281075142</c:v>
                </c:pt>
                <c:pt idx="25">
                  <c:v>34107.62773160058</c:v>
                </c:pt>
                <c:pt idx="26">
                  <c:v>33961.452184179441</c:v>
                </c:pt>
                <c:pt idx="27">
                  <c:v>37232.70454104917</c:v>
                </c:pt>
                <c:pt idx="28">
                  <c:v>37048.384221539018</c:v>
                </c:pt>
                <c:pt idx="29">
                  <c:v>36788.212984028214</c:v>
                </c:pt>
                <c:pt idx="30">
                  <c:v>38934.993368738658</c:v>
                </c:pt>
                <c:pt idx="31">
                  <c:v>38610.309615837432</c:v>
                </c:pt>
                <c:pt idx="32">
                  <c:v>38423.399403312629</c:v>
                </c:pt>
                <c:pt idx="33">
                  <c:v>38176.013313400828</c:v>
                </c:pt>
                <c:pt idx="34">
                  <c:v>38020.298779151744</c:v>
                </c:pt>
                <c:pt idx="35">
                  <c:v>37840.229705096215</c:v>
                </c:pt>
                <c:pt idx="36">
                  <c:v>43321.525900682114</c:v>
                </c:pt>
                <c:pt idx="37">
                  <c:v>43061.249710357588</c:v>
                </c:pt>
                <c:pt idx="38">
                  <c:v>42775.697656575379</c:v>
                </c:pt>
                <c:pt idx="39">
                  <c:v>43660.841649010996</c:v>
                </c:pt>
                <c:pt idx="40">
                  <c:v>43321.728315814798</c:v>
                </c:pt>
                <c:pt idx="41">
                  <c:v>43126.333922637801</c:v>
                </c:pt>
                <c:pt idx="42">
                  <c:v>50047.544546887679</c:v>
                </c:pt>
                <c:pt idx="43">
                  <c:v>49919.299717811737</c:v>
                </c:pt>
                <c:pt idx="44">
                  <c:v>49475.572609208961</c:v>
                </c:pt>
                <c:pt idx="45">
                  <c:v>47821.560751501456</c:v>
                </c:pt>
                <c:pt idx="46">
                  <c:v>47497.046767376523</c:v>
                </c:pt>
                <c:pt idx="47">
                  <c:v>47119.163286363117</c:v>
                </c:pt>
                <c:pt idx="48">
                  <c:v>47900.501201288003</c:v>
                </c:pt>
                <c:pt idx="49">
                  <c:v>47217.021992708404</c:v>
                </c:pt>
                <c:pt idx="50">
                  <c:v>46827.258839466704</c:v>
                </c:pt>
                <c:pt idx="51">
                  <c:v>46711.852680263852</c:v>
                </c:pt>
                <c:pt idx="52">
                  <c:v>46051.707786534847</c:v>
                </c:pt>
                <c:pt idx="53">
                  <c:v>45562.344001331177</c:v>
                </c:pt>
                <c:pt idx="54">
                  <c:v>45648.513681563491</c:v>
                </c:pt>
                <c:pt idx="55">
                  <c:v>45547.353540440919</c:v>
                </c:pt>
                <c:pt idx="56">
                  <c:v>45097.62651700266</c:v>
                </c:pt>
                <c:pt idx="57">
                  <c:v>44101.699546787524</c:v>
                </c:pt>
                <c:pt idx="58">
                  <c:v>43401.672569854381</c:v>
                </c:pt>
                <c:pt idx="59">
                  <c:v>42924.731113042799</c:v>
                </c:pt>
                <c:pt idx="60">
                  <c:v>43604.391711851931</c:v>
                </c:pt>
                <c:pt idx="61">
                  <c:v>42837.094723458358</c:v>
                </c:pt>
                <c:pt idx="62">
                  <c:v>42034.031280196687</c:v>
                </c:pt>
                <c:pt idx="63">
                  <c:v>42468.117289066751</c:v>
                </c:pt>
                <c:pt idx="64">
                  <c:v>40905.35308339732</c:v>
                </c:pt>
                <c:pt idx="65">
                  <c:v>40111.970051107703</c:v>
                </c:pt>
                <c:pt idx="66">
                  <c:v>42856.58052307101</c:v>
                </c:pt>
                <c:pt idx="67">
                  <c:v>42646.779728343026</c:v>
                </c:pt>
                <c:pt idx="68">
                  <c:v>42345.25587697162</c:v>
                </c:pt>
                <c:pt idx="69">
                  <c:v>42541.941607892346</c:v>
                </c:pt>
                <c:pt idx="70">
                  <c:v>42082.921953081248</c:v>
                </c:pt>
                <c:pt idx="71">
                  <c:v>41580.439302895204</c:v>
                </c:pt>
                <c:pt idx="72">
                  <c:v>43444.591008348041</c:v>
                </c:pt>
                <c:pt idx="73">
                  <c:v>42955.839359504127</c:v>
                </c:pt>
                <c:pt idx="74">
                  <c:v>42706.716844577422</c:v>
                </c:pt>
                <c:pt idx="75">
                  <c:v>44444.910025620491</c:v>
                </c:pt>
                <c:pt idx="76">
                  <c:v>43944.323750191143</c:v>
                </c:pt>
                <c:pt idx="77">
                  <c:v>43698.23553719007</c:v>
                </c:pt>
                <c:pt idx="78">
                  <c:v>45284.878414175575</c:v>
                </c:pt>
                <c:pt idx="79">
                  <c:v>44677.027697206773</c:v>
                </c:pt>
                <c:pt idx="80">
                  <c:v>44119.653472524275</c:v>
                </c:pt>
                <c:pt idx="81">
                  <c:v>43429.395839270437</c:v>
                </c:pt>
                <c:pt idx="82">
                  <c:v>42903.377418809934</c:v>
                </c:pt>
                <c:pt idx="83">
                  <c:v>42501.208526620117</c:v>
                </c:pt>
                <c:pt idx="84">
                  <c:v>41929.801852036253</c:v>
                </c:pt>
                <c:pt idx="85">
                  <c:v>41595.699845247109</c:v>
                </c:pt>
                <c:pt idx="86">
                  <c:v>41222.443385759965</c:v>
                </c:pt>
                <c:pt idx="87">
                  <c:v>41043.598088262595</c:v>
                </c:pt>
                <c:pt idx="88">
                  <c:v>40686.448783631007</c:v>
                </c:pt>
                <c:pt idx="89">
                  <c:v>40182.938245229248</c:v>
                </c:pt>
                <c:pt idx="90">
                  <c:v>42074.906098554631</c:v>
                </c:pt>
                <c:pt idx="91">
                  <c:v>41902.172991068255</c:v>
                </c:pt>
                <c:pt idx="92">
                  <c:v>41716.638846353031</c:v>
                </c:pt>
                <c:pt idx="93">
                  <c:v>42503.407831082426</c:v>
                </c:pt>
                <c:pt idx="94">
                  <c:v>42345.615901908641</c:v>
                </c:pt>
                <c:pt idx="95">
                  <c:v>42174.810056253889</c:v>
                </c:pt>
                <c:pt idx="96">
                  <c:v>41645.992593535659</c:v>
                </c:pt>
                <c:pt idx="97">
                  <c:v>41327.661643169653</c:v>
                </c:pt>
                <c:pt idx="98">
                  <c:v>41095.483768769824</c:v>
                </c:pt>
                <c:pt idx="99">
                  <c:v>42685.62695088223</c:v>
                </c:pt>
                <c:pt idx="100">
                  <c:v>42436.489050390694</c:v>
                </c:pt>
                <c:pt idx="101">
                  <c:v>42108.794154248681</c:v>
                </c:pt>
                <c:pt idx="102">
                  <c:v>44871.517573918652</c:v>
                </c:pt>
                <c:pt idx="103">
                  <c:v>44670.814300425096</c:v>
                </c:pt>
                <c:pt idx="104">
                  <c:v>44542.736145374503</c:v>
                </c:pt>
                <c:pt idx="105">
                  <c:v>46577.373081463978</c:v>
                </c:pt>
                <c:pt idx="106">
                  <c:v>46268.913657083423</c:v>
                </c:pt>
                <c:pt idx="107">
                  <c:v>46036.625417826035</c:v>
                </c:pt>
                <c:pt idx="108">
                  <c:v>46609.738394420718</c:v>
                </c:pt>
                <c:pt idx="109">
                  <c:v>46308.475080698707</c:v>
                </c:pt>
                <c:pt idx="110">
                  <c:v>45997.014838639581</c:v>
                </c:pt>
                <c:pt idx="111">
                  <c:v>47311.895564522165</c:v>
                </c:pt>
                <c:pt idx="112">
                  <c:v>46929.548608448502</c:v>
                </c:pt>
                <c:pt idx="113">
                  <c:v>46278.518860928707</c:v>
                </c:pt>
                <c:pt idx="114">
                  <c:v>48761.380137002445</c:v>
                </c:pt>
                <c:pt idx="115">
                  <c:v>48457.312573789852</c:v>
                </c:pt>
                <c:pt idx="116">
                  <c:v>48008.255759710919</c:v>
                </c:pt>
                <c:pt idx="117">
                  <c:v>47425.5698619373</c:v>
                </c:pt>
                <c:pt idx="118">
                  <c:v>47033.298812624336</c:v>
                </c:pt>
                <c:pt idx="119">
                  <c:v>46762.547914854295</c:v>
                </c:pt>
                <c:pt idx="120">
                  <c:v>48281.876655738153</c:v>
                </c:pt>
                <c:pt idx="121">
                  <c:v>47829.799158961578</c:v>
                </c:pt>
                <c:pt idx="122">
                  <c:v>47223.399169624499</c:v>
                </c:pt>
                <c:pt idx="123">
                  <c:v>46214.507405390868</c:v>
                </c:pt>
                <c:pt idx="124">
                  <c:v>45791.921104503373</c:v>
                </c:pt>
                <c:pt idx="125">
                  <c:v>45342.754876365638</c:v>
                </c:pt>
                <c:pt idx="126">
                  <c:v>48236.108416377028</c:v>
                </c:pt>
                <c:pt idx="127">
                  <c:v>48163.934688073212</c:v>
                </c:pt>
                <c:pt idx="128">
                  <c:v>47877.386737524452</c:v>
                </c:pt>
                <c:pt idx="129">
                  <c:v>46860.429760212472</c:v>
                </c:pt>
                <c:pt idx="130">
                  <c:v>46493.795590939415</c:v>
                </c:pt>
                <c:pt idx="131">
                  <c:v>46312.621521417976</c:v>
                </c:pt>
                <c:pt idx="132">
                  <c:v>47260.438927257565</c:v>
                </c:pt>
                <c:pt idx="133">
                  <c:v>46830.38704046738</c:v>
                </c:pt>
                <c:pt idx="134">
                  <c:v>45993.343433911527</c:v>
                </c:pt>
                <c:pt idx="135">
                  <c:v>47165.46854723039</c:v>
                </c:pt>
                <c:pt idx="136">
                  <c:v>46810.840964168514</c:v>
                </c:pt>
                <c:pt idx="137">
                  <c:v>46514.100292446361</c:v>
                </c:pt>
                <c:pt idx="138">
                  <c:v>46828.982413536491</c:v>
                </c:pt>
                <c:pt idx="139">
                  <c:v>46608.090987057549</c:v>
                </c:pt>
                <c:pt idx="140">
                  <c:v>46347.826909622556</c:v>
                </c:pt>
                <c:pt idx="141">
                  <c:v>46184.474877900939</c:v>
                </c:pt>
                <c:pt idx="142">
                  <c:v>45909.809498671137</c:v>
                </c:pt>
                <c:pt idx="143">
                  <c:v>45768.672622741979</c:v>
                </c:pt>
                <c:pt idx="144">
                  <c:v>45226.508516647809</c:v>
                </c:pt>
                <c:pt idx="145">
                  <c:v>45088.922441195173</c:v>
                </c:pt>
                <c:pt idx="146">
                  <c:v>44719.659714306079</c:v>
                </c:pt>
                <c:pt idx="147">
                  <c:v>45820.924704665973</c:v>
                </c:pt>
                <c:pt idx="148">
                  <c:v>45455.894277249339</c:v>
                </c:pt>
                <c:pt idx="149">
                  <c:v>45322.871175267428</c:v>
                </c:pt>
                <c:pt idx="150">
                  <c:v>45760.042645250658</c:v>
                </c:pt>
                <c:pt idx="151">
                  <c:v>45750.469414571729</c:v>
                </c:pt>
                <c:pt idx="152">
                  <c:v>45616.863538100304</c:v>
                </c:pt>
                <c:pt idx="153">
                  <c:v>46869.448252315735</c:v>
                </c:pt>
                <c:pt idx="154">
                  <c:v>46646.721535414239</c:v>
                </c:pt>
                <c:pt idx="155">
                  <c:v>46550.542728124718</c:v>
                </c:pt>
                <c:pt idx="156">
                  <c:v>47566.708754208739</c:v>
                </c:pt>
                <c:pt idx="157">
                  <c:v>47371.763226527553</c:v>
                </c:pt>
                <c:pt idx="158">
                  <c:v>47265.222765376093</c:v>
                </c:pt>
                <c:pt idx="159">
                  <c:v>50111.17857118995</c:v>
                </c:pt>
                <c:pt idx="160">
                  <c:v>49919.490954348272</c:v>
                </c:pt>
                <c:pt idx="161">
                  <c:v>49769.191403100733</c:v>
                </c:pt>
                <c:pt idx="162">
                  <c:v>48559.853190287962</c:v>
                </c:pt>
                <c:pt idx="163">
                  <c:v>48385.351821267162</c:v>
                </c:pt>
                <c:pt idx="164">
                  <c:v>48183.345382251922</c:v>
                </c:pt>
                <c:pt idx="165">
                  <c:v>50227.862519809809</c:v>
                </c:pt>
                <c:pt idx="166">
                  <c:v>50049.397947098289</c:v>
                </c:pt>
                <c:pt idx="167">
                  <c:v>49950.797872340416</c:v>
                </c:pt>
                <c:pt idx="168">
                  <c:v>48461.497335776752</c:v>
                </c:pt>
                <c:pt idx="169">
                  <c:v>48356.746604652064</c:v>
                </c:pt>
                <c:pt idx="170">
                  <c:v>48167.446363490766</c:v>
                </c:pt>
                <c:pt idx="171">
                  <c:v>49628.762769742876</c:v>
                </c:pt>
                <c:pt idx="172">
                  <c:v>49371.618921194975</c:v>
                </c:pt>
                <c:pt idx="173">
                  <c:v>49267.618957937004</c:v>
                </c:pt>
                <c:pt idx="174">
                  <c:v>51121.936879471956</c:v>
                </c:pt>
                <c:pt idx="175">
                  <c:v>51024.095851951446</c:v>
                </c:pt>
                <c:pt idx="176">
                  <c:v>50975.315645592033</c:v>
                </c:pt>
                <c:pt idx="177">
                  <c:v>50368.773349937735</c:v>
                </c:pt>
                <c:pt idx="178">
                  <c:v>50215.909090909096</c:v>
                </c:pt>
                <c:pt idx="179">
                  <c:v>50139.824380165301</c:v>
                </c:pt>
                <c:pt idx="180">
                  <c:v>49550.120734376585</c:v>
                </c:pt>
                <c:pt idx="181">
                  <c:v>49253.02426379385</c:v>
                </c:pt>
                <c:pt idx="182">
                  <c:v>48859.366263172458</c:v>
                </c:pt>
                <c:pt idx="183">
                  <c:v>50478.236612205284</c:v>
                </c:pt>
                <c:pt idx="184">
                  <c:v>50275.8821651447</c:v>
                </c:pt>
                <c:pt idx="185">
                  <c:v>50175.312115350811</c:v>
                </c:pt>
                <c:pt idx="186">
                  <c:v>49963.794571219783</c:v>
                </c:pt>
                <c:pt idx="187">
                  <c:v>49836.590875275593</c:v>
                </c:pt>
                <c:pt idx="188">
                  <c:v>49701.017994766138</c:v>
                </c:pt>
                <c:pt idx="189">
                  <c:v>50624.828322391848</c:v>
                </c:pt>
                <c:pt idx="190">
                  <c:v>50451.299233789025</c:v>
                </c:pt>
                <c:pt idx="191">
                  <c:v>50396.7474595229</c:v>
                </c:pt>
                <c:pt idx="192">
                  <c:v>50613.840300623167</c:v>
                </c:pt>
                <c:pt idx="193">
                  <c:v>50450.569848040519</c:v>
                </c:pt>
                <c:pt idx="194">
                  <c:v>50333.305873782607</c:v>
                </c:pt>
                <c:pt idx="195">
                  <c:v>51108.010638266773</c:v>
                </c:pt>
                <c:pt idx="196">
                  <c:v>50945.820195479602</c:v>
                </c:pt>
                <c:pt idx="197">
                  <c:v>50775.732234890231</c:v>
                </c:pt>
                <c:pt idx="198">
                  <c:v>50936.839793541396</c:v>
                </c:pt>
                <c:pt idx="199">
                  <c:v>50784.655913666138</c:v>
                </c:pt>
                <c:pt idx="200">
                  <c:v>50597.914927116144</c:v>
                </c:pt>
                <c:pt idx="201">
                  <c:v>51515.360367001122</c:v>
                </c:pt>
                <c:pt idx="202">
                  <c:v>51416.44799764573</c:v>
                </c:pt>
                <c:pt idx="203">
                  <c:v>51317.91473493247</c:v>
                </c:pt>
                <c:pt idx="204">
                  <c:v>52073.684052052929</c:v>
                </c:pt>
                <c:pt idx="205">
                  <c:v>51893.622903878473</c:v>
                </c:pt>
                <c:pt idx="206">
                  <c:v>51768.319226635584</c:v>
                </c:pt>
                <c:pt idx="207">
                  <c:v>52983.754409199151</c:v>
                </c:pt>
                <c:pt idx="208">
                  <c:v>52793.94566771276</c:v>
                </c:pt>
                <c:pt idx="209">
                  <c:v>52766.941091923647</c:v>
                </c:pt>
                <c:pt idx="210">
                  <c:v>52292.261553922537</c:v>
                </c:pt>
                <c:pt idx="211">
                  <c:v>52194.068505596646</c:v>
                </c:pt>
                <c:pt idx="212">
                  <c:v>52078.496560344931</c:v>
                </c:pt>
                <c:pt idx="213">
                  <c:v>53935.646139651762</c:v>
                </c:pt>
                <c:pt idx="214">
                  <c:v>53716.914218842088</c:v>
                </c:pt>
                <c:pt idx="215">
                  <c:v>53644.397291108238</c:v>
                </c:pt>
                <c:pt idx="216">
                  <c:v>51287.190082644636</c:v>
                </c:pt>
                <c:pt idx="217">
                  <c:v>51076.1316872428</c:v>
                </c:pt>
                <c:pt idx="218">
                  <c:v>50971.252566735107</c:v>
                </c:pt>
                <c:pt idx="219">
                  <c:v>53979.716024340771</c:v>
                </c:pt>
                <c:pt idx="220">
                  <c:v>53761.61616161617</c:v>
                </c:pt>
                <c:pt idx="221">
                  <c:v>53545.271629778668</c:v>
                </c:pt>
                <c:pt idx="222">
                  <c:v>56696.177062374241</c:v>
                </c:pt>
                <c:pt idx="223">
                  <c:v>56468.937875751508</c:v>
                </c:pt>
                <c:pt idx="224">
                  <c:v>56243.512974051897</c:v>
                </c:pt>
                <c:pt idx="225">
                  <c:v>57797.216699801196</c:v>
                </c:pt>
                <c:pt idx="226">
                  <c:v>57568.316831683172</c:v>
                </c:pt>
                <c:pt idx="227">
                  <c:v>57454.545454545449</c:v>
                </c:pt>
                <c:pt idx="228">
                  <c:v>58110.236220472441</c:v>
                </c:pt>
                <c:pt idx="229">
                  <c:v>57882.352941176476</c:v>
                </c:pt>
                <c:pt idx="230">
                  <c:v>57656.25</c:v>
                </c:pt>
                <c:pt idx="231">
                  <c:v>60325.626204238928</c:v>
                </c:pt>
                <c:pt idx="232">
                  <c:v>59978.927203065134</c:v>
                </c:pt>
                <c:pt idx="233">
                  <c:v>59864.244741873816</c:v>
                </c:pt>
                <c:pt idx="234">
                  <c:v>62001.912045889105</c:v>
                </c:pt>
                <c:pt idx="235">
                  <c:v>61883.587786259544</c:v>
                </c:pt>
                <c:pt idx="236">
                  <c:v>61531.30929791271</c:v>
                </c:pt>
                <c:pt idx="237">
                  <c:v>65278.719397363464</c:v>
                </c:pt>
                <c:pt idx="238">
                  <c:v>65033.771106941844</c:v>
                </c:pt>
                <c:pt idx="239">
                  <c:v>64911.985018726591</c:v>
                </c:pt>
                <c:pt idx="240">
                  <c:v>63179.104477611938</c:v>
                </c:pt>
                <c:pt idx="241">
                  <c:v>62711.111111111109</c:v>
                </c:pt>
                <c:pt idx="242">
                  <c:v>62479.704797047962</c:v>
                </c:pt>
                <c:pt idx="243">
                  <c:v>63298.913043478264</c:v>
                </c:pt>
                <c:pt idx="244">
                  <c:v>62730.700179533211</c:v>
                </c:pt>
                <c:pt idx="245">
                  <c:v>62506.261180679794</c:v>
                </c:pt>
                <c:pt idx="246">
                  <c:v>64802.867383512545</c:v>
                </c:pt>
                <c:pt idx="247">
                  <c:v>64113.475177304965</c:v>
                </c:pt>
                <c:pt idx="248">
                  <c:v>63438.596491228069</c:v>
                </c:pt>
                <c:pt idx="249">
                  <c:v>65810.104529616729</c:v>
                </c:pt>
                <c:pt idx="250">
                  <c:v>65695.65217391304</c:v>
                </c:pt>
                <c:pt idx="251">
                  <c:v>65695.65217391304</c:v>
                </c:pt>
                <c:pt idx="252">
                  <c:v>69684.668989547034</c:v>
                </c:pt>
                <c:pt idx="253">
                  <c:v>69322.357019064119</c:v>
                </c:pt>
                <c:pt idx="254">
                  <c:v>69082.901554404147</c:v>
                </c:pt>
                <c:pt idx="255">
                  <c:v>63422.370617696164</c:v>
                </c:pt>
                <c:pt idx="256">
                  <c:v>63001.6583747927</c:v>
                </c:pt>
                <c:pt idx="257">
                  <c:v>62689.768976897685</c:v>
                </c:pt>
                <c:pt idx="258">
                  <c:v>62378.512396694212</c:v>
                </c:pt>
                <c:pt idx="259">
                  <c:v>61968.801313628901</c:v>
                </c:pt>
                <c:pt idx="260">
                  <c:v>61765.957446808512</c:v>
                </c:pt>
                <c:pt idx="261">
                  <c:v>64373.572593800985</c:v>
                </c:pt>
                <c:pt idx="262">
                  <c:v>64164.227642276419</c:v>
                </c:pt>
                <c:pt idx="263">
                  <c:v>64060.064935064933</c:v>
                </c:pt>
                <c:pt idx="264">
                  <c:v>65553.745928338758</c:v>
                </c:pt>
                <c:pt idx="265">
                  <c:v>65235.00810372772</c:v>
                </c:pt>
                <c:pt idx="266">
                  <c:v>64919.354838709682</c:v>
                </c:pt>
                <c:pt idx="267">
                  <c:v>64309.409888357251</c:v>
                </c:pt>
                <c:pt idx="268">
                  <c:v>64104.928457869632</c:v>
                </c:pt>
                <c:pt idx="269">
                  <c:v>64104.928457869632</c:v>
                </c:pt>
                <c:pt idx="270">
                  <c:v>65607.028753993611</c:v>
                </c:pt>
                <c:pt idx="271">
                  <c:v>65502.392344497603</c:v>
                </c:pt>
                <c:pt idx="272">
                  <c:v>65294.117647058825</c:v>
                </c:pt>
                <c:pt idx="273">
                  <c:v>65811.410459587962</c:v>
                </c:pt>
                <c:pt idx="274">
                  <c:v>65811.410459587962</c:v>
                </c:pt>
                <c:pt idx="275">
                  <c:v>65707.278481012661</c:v>
                </c:pt>
                <c:pt idx="276">
                  <c:v>62683.121019108286</c:v>
                </c:pt>
                <c:pt idx="277">
                  <c:v>62286.392405063292</c:v>
                </c:pt>
                <c:pt idx="278">
                  <c:v>61894.654088050309</c:v>
                </c:pt>
                <c:pt idx="279">
                  <c:v>66264.385692068434</c:v>
                </c:pt>
                <c:pt idx="280">
                  <c:v>66058.914728682168</c:v>
                </c:pt>
                <c:pt idx="281">
                  <c:v>66058.914728682168</c:v>
                </c:pt>
                <c:pt idx="282">
                  <c:v>66496.88473520249</c:v>
                </c:pt>
                <c:pt idx="283">
                  <c:v>66187.596899224809</c:v>
                </c:pt>
                <c:pt idx="284">
                  <c:v>65881.17283950618</c:v>
                </c:pt>
                <c:pt idx="285">
                  <c:v>62899.536321483763</c:v>
                </c:pt>
                <c:pt idx="286">
                  <c:v>62996.904024767806</c:v>
                </c:pt>
                <c:pt idx="287">
                  <c:v>62899.536321483763</c:v>
                </c:pt>
                <c:pt idx="288">
                  <c:v>62900.77519379845</c:v>
                </c:pt>
                <c:pt idx="289">
                  <c:v>62609.567901234572</c:v>
                </c:pt>
                <c:pt idx="290">
                  <c:v>62416.923076923078</c:v>
                </c:pt>
                <c:pt idx="291">
                  <c:v>64415.267175572524</c:v>
                </c:pt>
                <c:pt idx="292">
                  <c:v>64121.58054711247</c:v>
                </c:pt>
                <c:pt idx="293">
                  <c:v>64121.58054711247</c:v>
                </c:pt>
                <c:pt idx="294">
                  <c:v>65975.535168195711</c:v>
                </c:pt>
                <c:pt idx="295">
                  <c:v>65674.277016742766</c:v>
                </c:pt>
                <c:pt idx="296">
                  <c:v>65574.468085106389</c:v>
                </c:pt>
                <c:pt idx="297">
                  <c:v>64028.919330289194</c:v>
                </c:pt>
                <c:pt idx="298">
                  <c:v>64028.919330289194</c:v>
                </c:pt>
                <c:pt idx="299">
                  <c:v>63737.878787878784</c:v>
                </c:pt>
                <c:pt idx="300">
                  <c:v>61093.939393939399</c:v>
                </c:pt>
                <c:pt idx="301">
                  <c:v>60817.496229260942</c:v>
                </c:pt>
                <c:pt idx="302">
                  <c:v>60452.773613193407</c:v>
                </c:pt>
                <c:pt idx="303">
                  <c:v>61174.626865671642</c:v>
                </c:pt>
                <c:pt idx="304">
                  <c:v>60811.572700296732</c:v>
                </c:pt>
                <c:pt idx="305">
                  <c:v>60811.572700296732</c:v>
                </c:pt>
                <c:pt idx="306">
                  <c:v>65418.777943368113</c:v>
                </c:pt>
                <c:pt idx="307">
                  <c:v>65127.59643916913</c:v>
                </c:pt>
                <c:pt idx="308">
                  <c:v>64838.995568685379</c:v>
                </c:pt>
                <c:pt idx="309">
                  <c:v>63705.621301775158</c:v>
                </c:pt>
                <c:pt idx="310">
                  <c:v>63705.621301775158</c:v>
                </c:pt>
                <c:pt idx="311">
                  <c:v>63330.882352941175</c:v>
                </c:pt>
                <c:pt idx="312">
                  <c:v>66277.286135693212</c:v>
                </c:pt>
                <c:pt idx="313">
                  <c:v>65985.315712187963</c:v>
                </c:pt>
                <c:pt idx="314">
                  <c:v>65695.906432748525</c:v>
                </c:pt>
                <c:pt idx="315">
                  <c:v>61475.982532751084</c:v>
                </c:pt>
                <c:pt idx="316">
                  <c:v>61297.532656023213</c:v>
                </c:pt>
                <c:pt idx="317">
                  <c:v>61208.695652173912</c:v>
                </c:pt>
                <c:pt idx="318">
                  <c:v>64110.787172011667</c:v>
                </c:pt>
                <c:pt idx="319">
                  <c:v>63831.640058055142</c:v>
                </c:pt>
                <c:pt idx="320">
                  <c:v>63463.20346320347</c:v>
                </c:pt>
                <c:pt idx="321">
                  <c:v>63883.116883116883</c:v>
                </c:pt>
                <c:pt idx="322">
                  <c:v>63883.116883116883</c:v>
                </c:pt>
                <c:pt idx="323">
                  <c:v>63699.280575539568</c:v>
                </c:pt>
                <c:pt idx="324">
                  <c:v>62773.12138728323</c:v>
                </c:pt>
                <c:pt idx="325">
                  <c:v>62592.21902017291</c:v>
                </c:pt>
                <c:pt idx="326">
                  <c:v>62502.15827338129</c:v>
                </c:pt>
                <c:pt idx="327">
                  <c:v>65866.762177650438</c:v>
                </c:pt>
                <c:pt idx="328">
                  <c:v>65678.571428571435</c:v>
                </c:pt>
                <c:pt idx="329">
                  <c:v>65491.452991452992</c:v>
                </c:pt>
                <c:pt idx="330">
                  <c:v>67556.509298998557</c:v>
                </c:pt>
                <c:pt idx="331">
                  <c:v>67172.119487908974</c:v>
                </c:pt>
                <c:pt idx="332">
                  <c:v>66886.685552407944</c:v>
                </c:pt>
                <c:pt idx="333">
                  <c:v>67004.249291784712</c:v>
                </c:pt>
                <c:pt idx="334">
                  <c:v>67004.249291784712</c:v>
                </c:pt>
                <c:pt idx="335">
                  <c:v>66909.476661951907</c:v>
                </c:pt>
                <c:pt idx="336">
                  <c:v>65990.0426742532</c:v>
                </c:pt>
                <c:pt idx="337">
                  <c:v>65802.836879432623</c:v>
                </c:pt>
                <c:pt idx="338">
                  <c:v>65616.690240452619</c:v>
                </c:pt>
                <c:pt idx="339">
                  <c:v>67644.16315049227</c:v>
                </c:pt>
                <c:pt idx="340">
                  <c:v>67359.943977591029</c:v>
                </c:pt>
                <c:pt idx="341">
                  <c:v>67454.417952314165</c:v>
                </c:pt>
                <c:pt idx="342">
                  <c:v>71076.056338028167</c:v>
                </c:pt>
                <c:pt idx="343">
                  <c:v>70876.404494382019</c:v>
                </c:pt>
                <c:pt idx="344">
                  <c:v>70579.020979020977</c:v>
                </c:pt>
                <c:pt idx="345">
                  <c:v>67847.552447552443</c:v>
                </c:pt>
                <c:pt idx="346">
                  <c:v>67752.793296089396</c:v>
                </c:pt>
                <c:pt idx="347">
                  <c:v>67564.066852367687</c:v>
                </c:pt>
                <c:pt idx="348">
                  <c:v>65438.37535014005</c:v>
                </c:pt>
                <c:pt idx="349">
                  <c:v>65346.853146853151</c:v>
                </c:pt>
                <c:pt idx="350">
                  <c:v>64983.310152990256</c:v>
                </c:pt>
                <c:pt idx="351">
                  <c:v>68167.590027700833</c:v>
                </c:pt>
                <c:pt idx="352">
                  <c:v>67979.281767955792</c:v>
                </c:pt>
                <c:pt idx="353">
                  <c:v>68073.305670816044</c:v>
                </c:pt>
                <c:pt idx="354">
                  <c:v>72152.990264255903</c:v>
                </c:pt>
                <c:pt idx="355">
                  <c:v>71952.843273231629</c:v>
                </c:pt>
                <c:pt idx="356">
                  <c:v>71654.696132596684</c:v>
                </c:pt>
                <c:pt idx="357">
                  <c:v>71753.803596127254</c:v>
                </c:pt>
                <c:pt idx="358">
                  <c:v>71654.696132596684</c:v>
                </c:pt>
                <c:pt idx="359">
                  <c:v>71457.300275482106</c:v>
                </c:pt>
                <c:pt idx="360">
                  <c:v>71805.285118219734</c:v>
                </c:pt>
                <c:pt idx="361">
                  <c:v>71506.925207756227</c:v>
                </c:pt>
                <c:pt idx="362">
                  <c:v>71408.022130013836</c:v>
                </c:pt>
                <c:pt idx="363">
                  <c:v>70769.972451790643</c:v>
                </c:pt>
                <c:pt idx="364">
                  <c:v>70575.549450549457</c:v>
                </c:pt>
                <c:pt idx="365">
                  <c:v>70478.73799725651</c:v>
                </c:pt>
                <c:pt idx="366">
                  <c:v>71325.517241379304</c:v>
                </c:pt>
                <c:pt idx="367">
                  <c:v>71325.517241379304</c:v>
                </c:pt>
                <c:pt idx="368">
                  <c:v>70740.082079343367</c:v>
                </c:pt>
                <c:pt idx="369">
                  <c:v>70626.538987688109</c:v>
                </c:pt>
                <c:pt idx="370">
                  <c:v>70530.054644808741</c:v>
                </c:pt>
                <c:pt idx="371">
                  <c:v>70530.054644808741</c:v>
                </c:pt>
                <c:pt idx="372">
                  <c:v>74548.209366391195</c:v>
                </c:pt>
                <c:pt idx="373">
                  <c:v>74445.667125171938</c:v>
                </c:pt>
                <c:pt idx="374">
                  <c:v>74139.726027397264</c:v>
                </c:pt>
                <c:pt idx="375">
                  <c:v>71867.847411444134</c:v>
                </c:pt>
                <c:pt idx="376">
                  <c:v>71285.135135135133</c:v>
                </c:pt>
                <c:pt idx="377">
                  <c:v>71188.9338731444</c:v>
                </c:pt>
                <c:pt idx="378">
                  <c:v>73705.163043478256</c:v>
                </c:pt>
                <c:pt idx="379">
                  <c:v>73405.953991880917</c:v>
                </c:pt>
                <c:pt idx="380">
                  <c:v>73207.827260458856</c:v>
                </c:pt>
                <c:pt idx="381">
                  <c:v>73968.876860622462</c:v>
                </c:pt>
                <c:pt idx="382">
                  <c:v>74069.105691056917</c:v>
                </c:pt>
                <c:pt idx="383">
                  <c:v>73868.91891891892</c:v>
                </c:pt>
                <c:pt idx="384">
                  <c:v>72793.758480325647</c:v>
                </c:pt>
                <c:pt idx="385">
                  <c:v>75646.341463414632</c:v>
                </c:pt>
                <c:pt idx="386">
                  <c:v>78278.002699055331</c:v>
                </c:pt>
                <c:pt idx="387">
                  <c:v>79087.365591397844</c:v>
                </c:pt>
                <c:pt idx="388">
                  <c:v>81045.576407506713</c:v>
                </c:pt>
                <c:pt idx="389">
                  <c:v>84264.07506702414</c:v>
                </c:pt>
                <c:pt idx="390">
                  <c:v>84715.053763440854</c:v>
                </c:pt>
                <c:pt idx="391">
                  <c:v>84713.136729222533</c:v>
                </c:pt>
                <c:pt idx="392">
                  <c:v>86278.074866310169</c:v>
                </c:pt>
                <c:pt idx="393">
                  <c:v>85341.78905206942</c:v>
                </c:pt>
                <c:pt idx="394">
                  <c:v>86013.351134846453</c:v>
                </c:pt>
                <c:pt idx="395">
                  <c:v>88788.563829787236</c:v>
                </c:pt>
                <c:pt idx="396">
                  <c:v>86542.168674698798</c:v>
                </c:pt>
                <c:pt idx="397">
                  <c:v>80241.333333333328</c:v>
                </c:pt>
                <c:pt idx="398">
                  <c:v>84592.297476759632</c:v>
                </c:pt>
                <c:pt idx="399">
                  <c:v>89396.026490066215</c:v>
                </c:pt>
                <c:pt idx="400">
                  <c:v>89470.198675496693</c:v>
                </c:pt>
                <c:pt idx="401">
                  <c:v>90996.021220159135</c:v>
                </c:pt>
                <c:pt idx="402">
                  <c:v>94378.486055776899</c:v>
                </c:pt>
                <c:pt idx="403">
                  <c:v>96662.698412698417</c:v>
                </c:pt>
                <c:pt idx="404">
                  <c:v>95986.824769433457</c:v>
                </c:pt>
                <c:pt idx="405">
                  <c:v>99752.631578947359</c:v>
                </c:pt>
                <c:pt idx="406">
                  <c:v>98561.26482213437</c:v>
                </c:pt>
                <c:pt idx="407">
                  <c:v>101177.1653543307</c:v>
                </c:pt>
                <c:pt idx="408">
                  <c:v>105098.94459102902</c:v>
                </c:pt>
                <c:pt idx="409">
                  <c:v>103431.57894736841</c:v>
                </c:pt>
                <c:pt idx="410">
                  <c:v>107082.78580814718</c:v>
                </c:pt>
                <c:pt idx="411">
                  <c:v>113740.83769633507</c:v>
                </c:pt>
                <c:pt idx="412">
                  <c:v>115332.89817232375</c:v>
                </c:pt>
                <c:pt idx="413">
                  <c:v>120939.94778067886</c:v>
                </c:pt>
                <c:pt idx="414">
                  <c:v>124164.92146596858</c:v>
                </c:pt>
                <c:pt idx="415">
                  <c:v>123818.53785900785</c:v>
                </c:pt>
                <c:pt idx="416">
                  <c:v>121713.16818774446</c:v>
                </c:pt>
                <c:pt idx="417">
                  <c:v>123661.89856957087</c:v>
                </c:pt>
                <c:pt idx="418">
                  <c:v>122987.01298701299</c:v>
                </c:pt>
                <c:pt idx="419">
                  <c:v>125291.98966408269</c:v>
                </c:pt>
                <c:pt idx="420">
                  <c:v>122054.54545454546</c:v>
                </c:pt>
                <c:pt idx="421">
                  <c:v>121183.93782383419</c:v>
                </c:pt>
                <c:pt idx="422">
                  <c:v>124694.19354838711</c:v>
                </c:pt>
                <c:pt idx="423">
                  <c:v>132055.26992287918</c:v>
                </c:pt>
                <c:pt idx="424">
                  <c:v>132925.7362355954</c:v>
                </c:pt>
                <c:pt idx="425">
                  <c:v>138270.16645326506</c:v>
                </c:pt>
                <c:pt idx="426">
                  <c:v>140668.79795396418</c:v>
                </c:pt>
                <c:pt idx="427">
                  <c:v>140434.94897959183</c:v>
                </c:pt>
                <c:pt idx="428">
                  <c:v>140188.2951653944</c:v>
                </c:pt>
                <c:pt idx="429">
                  <c:v>139260.48284625157</c:v>
                </c:pt>
                <c:pt idx="430">
                  <c:v>138493.01143583228</c:v>
                </c:pt>
                <c:pt idx="431">
                  <c:v>140321.92648922684</c:v>
                </c:pt>
                <c:pt idx="432">
                  <c:v>139337.57961783439</c:v>
                </c:pt>
                <c:pt idx="433">
                  <c:v>136237.30964467005</c:v>
                </c:pt>
                <c:pt idx="434">
                  <c:v>141297.84537389097</c:v>
                </c:pt>
                <c:pt idx="435">
                  <c:v>146358.94206549117</c:v>
                </c:pt>
                <c:pt idx="436">
                  <c:v>148780.97622027533</c:v>
                </c:pt>
                <c:pt idx="437">
                  <c:v>150379.52559300876</c:v>
                </c:pt>
                <c:pt idx="438">
                  <c:v>153377.5</c:v>
                </c:pt>
                <c:pt idx="439">
                  <c:v>154759.95024875621</c:v>
                </c:pt>
                <c:pt idx="440">
                  <c:v>157008.69565217392</c:v>
                </c:pt>
                <c:pt idx="441">
                  <c:v>153203.47394540944</c:v>
                </c:pt>
                <c:pt idx="442">
                  <c:v>155193.0693069307</c:v>
                </c:pt>
                <c:pt idx="443">
                  <c:v>157081.18081180812</c:v>
                </c:pt>
                <c:pt idx="444">
                  <c:v>157194.78908188586</c:v>
                </c:pt>
                <c:pt idx="445">
                  <c:v>153432.09876543211</c:v>
                </c:pt>
                <c:pt idx="446">
                  <c:v>158589.68058968056</c:v>
                </c:pt>
                <c:pt idx="447">
                  <c:v>166153.18627450982</c:v>
                </c:pt>
                <c:pt idx="448">
                  <c:v>169639.3643031785</c:v>
                </c:pt>
                <c:pt idx="449">
                  <c:v>173045.12195121951</c:v>
                </c:pt>
                <c:pt idx="450">
                  <c:v>174006.13496932515</c:v>
                </c:pt>
                <c:pt idx="451">
                  <c:v>175167.48166259169</c:v>
                </c:pt>
                <c:pt idx="452">
                  <c:v>173741.14774114772</c:v>
                </c:pt>
                <c:pt idx="453">
                  <c:v>169558.93074119076</c:v>
                </c:pt>
                <c:pt idx="454">
                  <c:v>171544.24242424243</c:v>
                </c:pt>
                <c:pt idx="455">
                  <c:v>168356.6265060241</c:v>
                </c:pt>
                <c:pt idx="456">
                  <c:v>167946.60194174756</c:v>
                </c:pt>
                <c:pt idx="457">
                  <c:v>165672.2891566265</c:v>
                </c:pt>
                <c:pt idx="458">
                  <c:v>165285.37170263787</c:v>
                </c:pt>
                <c:pt idx="459">
                  <c:v>165866.66666666669</c:v>
                </c:pt>
                <c:pt idx="460">
                  <c:v>172152.48226950355</c:v>
                </c:pt>
                <c:pt idx="461">
                  <c:v>166144.36619718312</c:v>
                </c:pt>
                <c:pt idx="462">
                  <c:v>164171.56286721505</c:v>
                </c:pt>
                <c:pt idx="463">
                  <c:v>160774.7957992999</c:v>
                </c:pt>
                <c:pt idx="464">
                  <c:v>153797.90940766552</c:v>
                </c:pt>
                <c:pt idx="465">
                  <c:v>155807.9161816065</c:v>
                </c:pt>
                <c:pt idx="466">
                  <c:v>151305.36130536132</c:v>
                </c:pt>
                <c:pt idx="467">
                  <c:v>147095.90643274854</c:v>
                </c:pt>
                <c:pt idx="468">
                  <c:v>146624.26383981152</c:v>
                </c:pt>
                <c:pt idx="469">
                  <c:v>141348.13084112148</c:v>
                </c:pt>
                <c:pt idx="470">
                  <c:v>146534.96503496505</c:v>
                </c:pt>
                <c:pt idx="471">
                  <c:v>147645.34883720931</c:v>
                </c:pt>
                <c:pt idx="472">
                  <c:v>151271.99074074073</c:v>
                </c:pt>
                <c:pt idx="473">
                  <c:v>152305.65167243365</c:v>
                </c:pt>
                <c:pt idx="474">
                  <c:v>153547.86620530565</c:v>
                </c:pt>
                <c:pt idx="475">
                  <c:v>152480.45977011495</c:v>
                </c:pt>
                <c:pt idx="476">
                  <c:v>151236.50975889782</c:v>
                </c:pt>
                <c:pt idx="477">
                  <c:v>152424.3119266055</c:v>
                </c:pt>
                <c:pt idx="478">
                  <c:v>153352</c:v>
                </c:pt>
                <c:pt idx="479">
                  <c:v>151178.40909090909</c:v>
                </c:pt>
                <c:pt idx="480">
                  <c:v>146894.07744874715</c:v>
                </c:pt>
                <c:pt idx="481">
                  <c:v>143451.24716553287</c:v>
                </c:pt>
                <c:pt idx="482">
                  <c:v>145317.92559188275</c:v>
                </c:pt>
                <c:pt idx="483">
                  <c:v>149284.75336322869</c:v>
                </c:pt>
                <c:pt idx="484">
                  <c:v>148743.84787472035</c:v>
                </c:pt>
                <c:pt idx="485">
                  <c:v>149998.88268156422</c:v>
                </c:pt>
                <c:pt idx="486">
                  <c:v>151673.01231802913</c:v>
                </c:pt>
                <c:pt idx="487">
                  <c:v>149025.61247216037</c:v>
                </c:pt>
                <c:pt idx="488">
                  <c:v>148948.77505567929</c:v>
                </c:pt>
                <c:pt idx="489">
                  <c:v>148611.11111111109</c:v>
                </c:pt>
                <c:pt idx="490">
                  <c:v>145635.6589147287</c:v>
                </c:pt>
                <c:pt idx="491">
                  <c:v>142278.50877192983</c:v>
                </c:pt>
                <c:pt idx="492">
                  <c:v>142109.52902519167</c:v>
                </c:pt>
                <c:pt idx="493">
                  <c:v>136865.21739130435</c:v>
                </c:pt>
                <c:pt idx="494">
                  <c:v>136845.98698481562</c:v>
                </c:pt>
                <c:pt idx="495">
                  <c:v>139321.88841201717</c:v>
                </c:pt>
                <c:pt idx="496">
                  <c:v>139006.42398286937</c:v>
                </c:pt>
                <c:pt idx="497">
                  <c:v>140631.29689174704</c:v>
                </c:pt>
                <c:pt idx="498">
                  <c:v>143010.71811361201</c:v>
                </c:pt>
                <c:pt idx="499">
                  <c:v>141277.18550106609</c:v>
                </c:pt>
                <c:pt idx="500">
                  <c:v>139776.48305084746</c:v>
                </c:pt>
                <c:pt idx="501">
                  <c:v>136637.03703703705</c:v>
                </c:pt>
                <c:pt idx="502">
                  <c:v>135524.31289640593</c:v>
                </c:pt>
                <c:pt idx="503">
                  <c:v>132412.19768664564</c:v>
                </c:pt>
                <c:pt idx="504">
                  <c:v>132904.86257928118</c:v>
                </c:pt>
                <c:pt idx="505">
                  <c:v>128166.14090431127</c:v>
                </c:pt>
                <c:pt idx="506">
                  <c:v>131459.11949685533</c:v>
                </c:pt>
                <c:pt idx="507">
                  <c:v>130347.91666666667</c:v>
                </c:pt>
                <c:pt idx="508">
                  <c:v>131861.31386861313</c:v>
                </c:pt>
                <c:pt idx="509">
                  <c:v>134409.42408376964</c:v>
                </c:pt>
                <c:pt idx="510">
                  <c:v>133358.78661087868</c:v>
                </c:pt>
                <c:pt idx="511">
                  <c:v>131877.21123829344</c:v>
                </c:pt>
                <c:pt idx="512">
                  <c:v>130386.52849740934</c:v>
                </c:pt>
                <c:pt idx="513">
                  <c:v>128471.13402061854</c:v>
                </c:pt>
                <c:pt idx="514">
                  <c:v>126713.99176954733</c:v>
                </c:pt>
                <c:pt idx="515">
                  <c:v>125184.4262295082</c:v>
                </c:pt>
                <c:pt idx="516">
                  <c:v>126255.40679711639</c:v>
                </c:pt>
                <c:pt idx="517">
                  <c:v>122883.43558282209</c:v>
                </c:pt>
                <c:pt idx="518">
                  <c:v>123707.44138634048</c:v>
                </c:pt>
                <c:pt idx="519">
                  <c:v>125543.23499491354</c:v>
                </c:pt>
                <c:pt idx="520">
                  <c:v>127267.00507614214</c:v>
                </c:pt>
                <c:pt idx="521">
                  <c:v>129316.37843336725</c:v>
                </c:pt>
                <c:pt idx="522">
                  <c:v>130641.91251271618</c:v>
                </c:pt>
                <c:pt idx="523">
                  <c:v>131490.37487335358</c:v>
                </c:pt>
                <c:pt idx="524">
                  <c:v>128937.43693239153</c:v>
                </c:pt>
                <c:pt idx="525">
                  <c:v>128570.13118062564</c:v>
                </c:pt>
                <c:pt idx="526">
                  <c:v>129666.33064516129</c:v>
                </c:pt>
                <c:pt idx="527">
                  <c:v>127528.11244979921</c:v>
                </c:pt>
                <c:pt idx="528">
                  <c:v>128289.89898989898</c:v>
                </c:pt>
                <c:pt idx="529">
                  <c:v>125662.31155778894</c:v>
                </c:pt>
                <c:pt idx="530">
                  <c:v>127031.09327983952</c:v>
                </c:pt>
                <c:pt idx="531">
                  <c:v>129466.53346653347</c:v>
                </c:pt>
                <c:pt idx="532">
                  <c:v>131677</c:v>
                </c:pt>
                <c:pt idx="533">
                  <c:v>133177.64471057884</c:v>
                </c:pt>
                <c:pt idx="534">
                  <c:v>135296.29629629629</c:v>
                </c:pt>
                <c:pt idx="535">
                  <c:v>135304.39121756487</c:v>
                </c:pt>
                <c:pt idx="536">
                  <c:v>134403.78863409773</c:v>
                </c:pt>
                <c:pt idx="537">
                  <c:v>134478.08764940238</c:v>
                </c:pt>
                <c:pt idx="538">
                  <c:v>133200.7992007992</c:v>
                </c:pt>
                <c:pt idx="539">
                  <c:v>132536.46353646353</c:v>
                </c:pt>
                <c:pt idx="540">
                  <c:v>135907.35146022154</c:v>
                </c:pt>
                <c:pt idx="541">
                  <c:v>133238.19095477386</c:v>
                </c:pt>
                <c:pt idx="542">
                  <c:v>140212.63791374123</c:v>
                </c:pt>
                <c:pt idx="543">
                  <c:v>134164.16416416416</c:v>
                </c:pt>
                <c:pt idx="544">
                  <c:v>135542.45754245756</c:v>
                </c:pt>
                <c:pt idx="545">
                  <c:v>136649.70059880239</c:v>
                </c:pt>
                <c:pt idx="546">
                  <c:v>139051</c:v>
                </c:pt>
                <c:pt idx="547">
                  <c:v>138149.55134596213</c:v>
                </c:pt>
                <c:pt idx="548">
                  <c:v>137970.05988023951</c:v>
                </c:pt>
                <c:pt idx="549">
                  <c:v>137248.2552342971</c:v>
                </c:pt>
                <c:pt idx="550">
                  <c:v>138060.81754735793</c:v>
                </c:pt>
                <c:pt idx="551">
                  <c:v>136293.12063808576</c:v>
                </c:pt>
                <c:pt idx="552">
                  <c:v>137477.38693467336</c:v>
                </c:pt>
                <c:pt idx="553">
                  <c:v>134894.78957915833</c:v>
                </c:pt>
                <c:pt idx="554">
                  <c:v>135971.05788423153</c:v>
                </c:pt>
                <c:pt idx="555">
                  <c:v>136173.65269461076</c:v>
                </c:pt>
                <c:pt idx="556">
                  <c:v>137705.17928286851</c:v>
                </c:pt>
                <c:pt idx="557">
                  <c:v>139397.61431411532</c:v>
                </c:pt>
                <c:pt idx="558">
                  <c:v>141445.32803180916</c:v>
                </c:pt>
                <c:pt idx="559">
                  <c:v>139624.38057482656</c:v>
                </c:pt>
                <c:pt idx="560">
                  <c:v>139003.95647873392</c:v>
                </c:pt>
                <c:pt idx="561">
                  <c:v>137975.29644268774</c:v>
                </c:pt>
                <c:pt idx="562">
                  <c:v>138907.29783037474</c:v>
                </c:pt>
                <c:pt idx="563">
                  <c:v>135629.04808635917</c:v>
                </c:pt>
                <c:pt idx="564">
                  <c:v>136445.75936883627</c:v>
                </c:pt>
                <c:pt idx="565">
                  <c:v>133213.51616062684</c:v>
                </c:pt>
                <c:pt idx="566">
                  <c:v>133552.19512195123</c:v>
                </c:pt>
                <c:pt idx="567">
                  <c:v>137114.67444120505</c:v>
                </c:pt>
                <c:pt idx="568">
                  <c:v>137531.46176185866</c:v>
                </c:pt>
                <c:pt idx="569">
                  <c:v>139045.49854791869</c:v>
                </c:pt>
                <c:pt idx="570">
                  <c:v>142990.31007751936</c:v>
                </c:pt>
                <c:pt idx="571">
                  <c:v>141843.93063583816</c:v>
                </c:pt>
                <c:pt idx="572">
                  <c:v>138837.65609990395</c:v>
                </c:pt>
                <c:pt idx="573">
                  <c:v>139211.13243761996</c:v>
                </c:pt>
                <c:pt idx="574">
                  <c:v>139913.95793499047</c:v>
                </c:pt>
                <c:pt idx="575">
                  <c:v>138450.9056244042</c:v>
                </c:pt>
                <c:pt idx="576">
                  <c:v>140698.27586206896</c:v>
                </c:pt>
                <c:pt idx="577">
                  <c:v>139163.01239275499</c:v>
                </c:pt>
                <c:pt idx="578">
                  <c:v>137766.66666666669</c:v>
                </c:pt>
                <c:pt idx="579">
                  <c:v>140822.5806451613</c:v>
                </c:pt>
                <c:pt idx="580">
                  <c:v>140473.53497164461</c:v>
                </c:pt>
                <c:pt idx="581">
                  <c:v>141739.13043478262</c:v>
                </c:pt>
                <c:pt idx="582">
                  <c:v>143456.52173913046</c:v>
                </c:pt>
                <c:pt idx="583">
                  <c:v>142852.58215962444</c:v>
                </c:pt>
                <c:pt idx="584">
                  <c:v>142069.41838649157</c:v>
                </c:pt>
                <c:pt idx="585">
                  <c:v>142013.12089971884</c:v>
                </c:pt>
                <c:pt idx="586">
                  <c:v>139771.96261682242</c:v>
                </c:pt>
                <c:pt idx="587">
                  <c:v>138439.77591036414</c:v>
                </c:pt>
                <c:pt idx="588">
                  <c:v>140892.75634995298</c:v>
                </c:pt>
                <c:pt idx="589">
                  <c:v>137539.32584269665</c:v>
                </c:pt>
                <c:pt idx="590">
                  <c:v>139836.44859813084</c:v>
                </c:pt>
                <c:pt idx="591">
                  <c:v>140143.12267657992</c:v>
                </c:pt>
                <c:pt idx="592">
                  <c:v>140330.86190917515</c:v>
                </c:pt>
                <c:pt idx="593">
                  <c:v>141501.39017608896</c:v>
                </c:pt>
                <c:pt idx="594">
                  <c:v>143443.92956441146</c:v>
                </c:pt>
                <c:pt idx="595">
                  <c:v>142246.30996309963</c:v>
                </c:pt>
                <c:pt idx="596">
                  <c:v>142741.01382488478</c:v>
                </c:pt>
                <c:pt idx="597">
                  <c:v>142154.20129270543</c:v>
                </c:pt>
                <c:pt idx="598">
                  <c:v>140578.80184331798</c:v>
                </c:pt>
                <c:pt idx="599">
                  <c:v>138513.36405529952</c:v>
                </c:pt>
                <c:pt idx="600">
                  <c:v>141883.54898336413</c:v>
                </c:pt>
                <c:pt idx="601">
                  <c:v>137736.64825046042</c:v>
                </c:pt>
                <c:pt idx="602">
                  <c:v>138697.05340699817</c:v>
                </c:pt>
                <c:pt idx="603">
                  <c:v>139888.4792626728</c:v>
                </c:pt>
                <c:pt idx="604">
                  <c:v>140934.56221198157</c:v>
                </c:pt>
                <c:pt idx="605">
                  <c:v>143028.54511970535</c:v>
                </c:pt>
                <c:pt idx="606">
                  <c:v>141688.35930339139</c:v>
                </c:pt>
                <c:pt idx="607">
                  <c:v>142455.80110497237</c:v>
                </c:pt>
                <c:pt idx="608">
                  <c:v>147190.65077910174</c:v>
                </c:pt>
                <c:pt idx="609">
                  <c:v>149421.63153070578</c:v>
                </c:pt>
                <c:pt idx="610">
                  <c:v>150626.26262626261</c:v>
                </c:pt>
                <c:pt idx="611">
                  <c:v>148695.05494505496</c:v>
                </c:pt>
                <c:pt idx="612">
                  <c:v>150503.66972477065</c:v>
                </c:pt>
                <c:pt idx="613">
                  <c:v>148219.06507791017</c:v>
                </c:pt>
                <c:pt idx="614">
                  <c:v>152894.88117001826</c:v>
                </c:pt>
                <c:pt idx="615">
                  <c:v>146029.97275204363</c:v>
                </c:pt>
                <c:pt idx="616">
                  <c:v>151874.54873646208</c:v>
                </c:pt>
                <c:pt idx="617">
                  <c:v>154298.29290206649</c:v>
                </c:pt>
                <c:pt idx="618">
                  <c:v>157601.07816711592</c:v>
                </c:pt>
                <c:pt idx="619">
                  <c:v>158209.63425512938</c:v>
                </c:pt>
                <c:pt idx="620">
                  <c:v>157935.94306049822</c:v>
                </c:pt>
                <c:pt idx="621">
                  <c:v>156382.92253521126</c:v>
                </c:pt>
                <c:pt idx="622">
                  <c:v>156894.3231441048</c:v>
                </c:pt>
                <c:pt idx="623">
                  <c:v>152772.37185056473</c:v>
                </c:pt>
                <c:pt idx="624">
                  <c:v>157402.08877284595</c:v>
                </c:pt>
                <c:pt idx="625">
                  <c:v>153107.94473229707</c:v>
                </c:pt>
                <c:pt idx="626">
                  <c:v>152128.94961571306</c:v>
                </c:pt>
                <c:pt idx="627">
                  <c:v>151590</c:v>
                </c:pt>
                <c:pt idx="628">
                  <c:v>152774.8344370861</c:v>
                </c:pt>
                <c:pt idx="629">
                  <c:v>154444.170771757</c:v>
                </c:pt>
                <c:pt idx="630">
                  <c:v>155213.06122448979</c:v>
                </c:pt>
                <c:pt idx="631">
                  <c:v>154735.17465475225</c:v>
                </c:pt>
                <c:pt idx="632">
                  <c:v>152382.87560581585</c:v>
                </c:pt>
                <c:pt idx="633">
                  <c:v>149763.86687797145</c:v>
                </c:pt>
                <c:pt idx="634">
                  <c:v>147937.64798737175</c:v>
                </c:pt>
                <c:pt idx="635">
                  <c:v>143068.39622641509</c:v>
                </c:pt>
                <c:pt idx="636">
                  <c:v>143343.35443037972</c:v>
                </c:pt>
                <c:pt idx="637">
                  <c:v>139109.46051602814</c:v>
                </c:pt>
                <c:pt idx="638">
                  <c:v>139380.91543832427</c:v>
                </c:pt>
                <c:pt idx="639">
                  <c:v>139624.23312883434</c:v>
                </c:pt>
                <c:pt idx="640">
                  <c:v>142241.43183549121</c:v>
                </c:pt>
                <c:pt idx="641">
                  <c:v>140453.99239543726</c:v>
                </c:pt>
                <c:pt idx="642">
                  <c:v>143022.15431627198</c:v>
                </c:pt>
                <c:pt idx="643">
                  <c:v>144473.72429550646</c:v>
                </c:pt>
                <c:pt idx="644">
                  <c:v>141815.15151515152</c:v>
                </c:pt>
                <c:pt idx="645">
                  <c:v>141553.0303030303</c:v>
                </c:pt>
                <c:pt idx="646">
                  <c:v>142036.4464692483</c:v>
                </c:pt>
                <c:pt idx="647">
                  <c:v>139332.07261724659</c:v>
                </c:pt>
                <c:pt idx="648">
                  <c:v>142174.90494296578</c:v>
                </c:pt>
                <c:pt idx="649">
                  <c:v>140554.79969765682</c:v>
                </c:pt>
                <c:pt idx="650">
                  <c:v>141275.93984962406</c:v>
                </c:pt>
                <c:pt idx="651">
                  <c:v>142580.52434456928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A6-4F7B-8D77-606D2CBD15A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Northern Ireland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Sheet1!$F$2:$F$653</c:f>
              <c:numCache>
                <c:formatCode>"£"#,##0.00</c:formatCode>
                <c:ptCount val="652"/>
                <c:pt idx="0">
                  <c:v>40894.841954221207</c:v>
                </c:pt>
                <c:pt idx="1">
                  <c:v>40691.04706076163</c:v>
                </c:pt>
                <c:pt idx="2">
                  <c:v>40455.83869624856</c:v>
                </c:pt>
                <c:pt idx="3">
                  <c:v>39541.066156148452</c:v>
                </c:pt>
                <c:pt idx="4">
                  <c:v>39444.54605975427</c:v>
                </c:pt>
                <c:pt idx="5">
                  <c:v>39316.583217711275</c:v>
                </c:pt>
                <c:pt idx="6">
                  <c:v>40612.846967249207</c:v>
                </c:pt>
                <c:pt idx="7">
                  <c:v>40645.678694789429</c:v>
                </c:pt>
                <c:pt idx="8">
                  <c:v>40482.048748353074</c:v>
                </c:pt>
                <c:pt idx="9">
                  <c:v>38770.631570642407</c:v>
                </c:pt>
                <c:pt idx="10">
                  <c:v>38555.920794539161</c:v>
                </c:pt>
                <c:pt idx="11">
                  <c:v>38313.430726648978</c:v>
                </c:pt>
                <c:pt idx="12">
                  <c:v>40843.936078743369</c:v>
                </c:pt>
                <c:pt idx="13">
                  <c:v>40623.158045885299</c:v>
                </c:pt>
                <c:pt idx="14">
                  <c:v>40281.002809664213</c:v>
                </c:pt>
                <c:pt idx="15">
                  <c:v>39613.697040226994</c:v>
                </c:pt>
                <c:pt idx="16">
                  <c:v>39347.037897847018</c:v>
                </c:pt>
                <c:pt idx="17">
                  <c:v>39054.92922748439</c:v>
                </c:pt>
                <c:pt idx="18">
                  <c:v>40653.605226615102</c:v>
                </c:pt>
                <c:pt idx="19">
                  <c:v>40593.511205585368</c:v>
                </c:pt>
                <c:pt idx="20">
                  <c:v>40593.511205585368</c:v>
                </c:pt>
                <c:pt idx="21">
                  <c:v>37049.883667385649</c:v>
                </c:pt>
                <c:pt idx="22">
                  <c:v>36833.849360287204</c:v>
                </c:pt>
                <c:pt idx="23">
                  <c:v>36646.875505666445</c:v>
                </c:pt>
                <c:pt idx="24">
                  <c:v>39412.893932442326</c:v>
                </c:pt>
                <c:pt idx="25">
                  <c:v>39214.981265636656</c:v>
                </c:pt>
                <c:pt idx="26">
                  <c:v>39046.917060212494</c:v>
                </c:pt>
                <c:pt idx="27">
                  <c:v>39401.346279229583</c:v>
                </c:pt>
                <c:pt idx="28">
                  <c:v>39206.290109530411</c:v>
                </c:pt>
                <c:pt idx="29">
                  <c:v>38930.965038536524</c:v>
                </c:pt>
                <c:pt idx="30">
                  <c:v>45177.988556006632</c:v>
                </c:pt>
                <c:pt idx="31">
                  <c:v>44801.2436896605</c:v>
                </c:pt>
                <c:pt idx="32">
                  <c:v>44584.363533486496</c:v>
                </c:pt>
                <c:pt idx="33">
                  <c:v>39606.359123346389</c:v>
                </c:pt>
                <c:pt idx="34">
                  <c:v>39444.810411762381</c:v>
                </c:pt>
                <c:pt idx="35">
                  <c:v>39257.99466556323</c:v>
                </c:pt>
                <c:pt idx="36">
                  <c:v>40350.577790851909</c:v>
                </c:pt>
                <c:pt idx="37">
                  <c:v>40108.151088503662</c:v>
                </c:pt>
                <c:pt idx="38">
                  <c:v>39842.181916829235</c:v>
                </c:pt>
                <c:pt idx="39">
                  <c:v>40871.088127314761</c:v>
                </c:pt>
                <c:pt idx="40">
                  <c:v>40553.642782636591</c:v>
                </c:pt>
                <c:pt idx="41">
                  <c:v>40370.733311323158</c:v>
                </c:pt>
                <c:pt idx="42">
                  <c:v>42562.843357378297</c:v>
                </c:pt>
                <c:pt idx="43">
                  <c:v>42453.777775424729</c:v>
                </c:pt>
                <c:pt idx="44">
                  <c:v>42076.410861865399</c:v>
                </c:pt>
                <c:pt idx="45">
                  <c:v>48369.571633899686</c:v>
                </c:pt>
                <c:pt idx="46">
                  <c:v>48041.338883762182</c:v>
                </c:pt>
                <c:pt idx="47">
                  <c:v>47659.125049313647</c:v>
                </c:pt>
                <c:pt idx="48">
                  <c:v>51322.493495100127</c:v>
                </c:pt>
                <c:pt idx="49">
                  <c:v>50590.186810271123</c:v>
                </c:pt>
                <c:pt idx="50">
                  <c:v>50172.579136129731</c:v>
                </c:pt>
                <c:pt idx="51">
                  <c:v>52635.151688907412</c:v>
                </c:pt>
                <c:pt idx="52">
                  <c:v>51891.297086181192</c:v>
                </c:pt>
                <c:pt idx="53">
                  <c:v>51339.879499694929</c:v>
                </c:pt>
                <c:pt idx="54">
                  <c:v>51540.839340862047</c:v>
                </c:pt>
                <c:pt idx="55">
                  <c:v>51426.621414344903</c:v>
                </c:pt>
                <c:pt idx="56">
                  <c:v>50918.843473885107</c:v>
                </c:pt>
                <c:pt idx="57">
                  <c:v>48245.704478805652</c:v>
                </c:pt>
                <c:pt idx="58">
                  <c:v>47479.899645808735</c:v>
                </c:pt>
                <c:pt idx="59">
                  <c:v>46958.142506843811</c:v>
                </c:pt>
                <c:pt idx="60">
                  <c:v>50540.456321848804</c:v>
                </c:pt>
                <c:pt idx="61">
                  <c:v>49651.106914475895</c:v>
                </c:pt>
                <c:pt idx="62">
                  <c:v>48720.3017527837</c:v>
                </c:pt>
                <c:pt idx="63">
                  <c:v>48027.537355845503</c:v>
                </c:pt>
                <c:pt idx="64">
                  <c:v>46260.19467485763</c:v>
                </c:pt>
                <c:pt idx="65">
                  <c:v>45362.951386170724</c:v>
                </c:pt>
                <c:pt idx="66">
                  <c:v>50397.584973166369</c:v>
                </c:pt>
                <c:pt idx="67">
                  <c:v>50150.867823765024</c:v>
                </c:pt>
                <c:pt idx="68">
                  <c:v>49796.288113124174</c:v>
                </c:pt>
                <c:pt idx="69">
                  <c:v>50288.991173034483</c:v>
                </c:pt>
                <c:pt idx="70">
                  <c:v>49746.382291150207</c:v>
                </c:pt>
                <c:pt idx="71">
                  <c:v>49152.395636927511</c:v>
                </c:pt>
                <c:pt idx="72">
                  <c:v>54221.824032765289</c:v>
                </c:pt>
                <c:pt idx="73">
                  <c:v>53611.828512396685</c:v>
                </c:pt>
                <c:pt idx="74">
                  <c:v>53300.906557478062</c:v>
                </c:pt>
                <c:pt idx="75">
                  <c:v>52456.460268040246</c:v>
                </c:pt>
                <c:pt idx="76">
                  <c:v>51865.639315705128</c:v>
                </c:pt>
                <c:pt idx="77">
                  <c:v>51575.191735537177</c:v>
                </c:pt>
                <c:pt idx="78">
                  <c:v>60466.468405544016</c:v>
                </c:pt>
                <c:pt idx="79">
                  <c:v>59654.837957147458</c:v>
                </c:pt>
                <c:pt idx="80">
                  <c:v>58910.606060606049</c:v>
                </c:pt>
                <c:pt idx="81">
                  <c:v>54044.948703334274</c:v>
                </c:pt>
                <c:pt idx="82">
                  <c:v>53390.354320856342</c:v>
                </c:pt>
                <c:pt idx="83">
                  <c:v>52889.882308099914</c:v>
                </c:pt>
                <c:pt idx="84">
                  <c:v>57521.496202692069</c:v>
                </c:pt>
                <c:pt idx="85">
                  <c:v>57063.157587531168</c:v>
                </c:pt>
                <c:pt idx="86">
                  <c:v>56551.104845360205</c:v>
                </c:pt>
                <c:pt idx="87">
                  <c:v>58039.322215386746</c:v>
                </c:pt>
                <c:pt idx="88">
                  <c:v>57534.281124058973</c:v>
                </c:pt>
                <c:pt idx="89">
                  <c:v>56822.272144868148</c:v>
                </c:pt>
                <c:pt idx="90">
                  <c:v>57578.845984595318</c:v>
                </c:pt>
                <c:pt idx="91">
                  <c:v>57342.46344890762</c:v>
                </c:pt>
                <c:pt idx="92">
                  <c:v>57088.562895489427</c:v>
                </c:pt>
                <c:pt idx="93">
                  <c:v>58526.765017133621</c:v>
                </c:pt>
                <c:pt idx="94">
                  <c:v>58309.487117981247</c:v>
                </c:pt>
                <c:pt idx="95">
                  <c:v>58074.289186749062</c:v>
                </c:pt>
                <c:pt idx="96">
                  <c:v>59588.077695914239</c:v>
                </c:pt>
                <c:pt idx="97">
                  <c:v>59132.60219341972</c:v>
                </c:pt>
                <c:pt idx="98">
                  <c:v>58800.396563119612</c:v>
                </c:pt>
                <c:pt idx="99">
                  <c:v>60471.304847083149</c:v>
                </c:pt>
                <c:pt idx="100">
                  <c:v>60118.359488053487</c:v>
                </c:pt>
                <c:pt idx="101">
                  <c:v>59654.125051852301</c:v>
                </c:pt>
                <c:pt idx="102">
                  <c:v>63060.016152303731</c:v>
                </c:pt>
                <c:pt idx="103">
                  <c:v>62777.958572069794</c:v>
                </c:pt>
                <c:pt idx="104">
                  <c:v>62597.964425160397</c:v>
                </c:pt>
                <c:pt idx="105">
                  <c:v>66390.165289256183</c:v>
                </c:pt>
                <c:pt idx="106">
                  <c:v>65950.495320453163</c:v>
                </c:pt>
                <c:pt idx="107">
                  <c:v>65619.397760011605</c:v>
                </c:pt>
                <c:pt idx="108">
                  <c:v>63426.902516206334</c:v>
                </c:pt>
                <c:pt idx="109">
                  <c:v>63016.941004097898</c:v>
                </c:pt>
                <c:pt idx="110">
                  <c:v>62593.103430851123</c:v>
                </c:pt>
                <c:pt idx="111">
                  <c:v>66606.422415297988</c:v>
                </c:pt>
                <c:pt idx="112">
                  <c:v>66068.148423914259</c:v>
                </c:pt>
                <c:pt idx="113">
                  <c:v>65151.618619922534</c:v>
                </c:pt>
                <c:pt idx="114">
                  <c:v>69872.321003427423</c:v>
                </c:pt>
                <c:pt idx="115">
                  <c:v>69436.609251138492</c:v>
                </c:pt>
                <c:pt idx="116">
                  <c:v>68793.136039881079</c:v>
                </c:pt>
                <c:pt idx="117">
                  <c:v>72836.626941183786</c:v>
                </c:pt>
                <c:pt idx="118">
                  <c:v>72234.173451182272</c:v>
                </c:pt>
                <c:pt idx="119">
                  <c:v>71818.351729012618</c:v>
                </c:pt>
                <c:pt idx="120">
                  <c:v>66155.105978400359</c:v>
                </c:pt>
                <c:pt idx="121">
                  <c:v>65535.676147141945</c:v>
                </c:pt>
                <c:pt idx="122">
                  <c:v>64704.795942423814</c:v>
                </c:pt>
                <c:pt idx="123">
                  <c:v>65640.181263121776</c:v>
                </c:pt>
                <c:pt idx="124">
                  <c:v>65039.96624522176</c:v>
                </c:pt>
                <c:pt idx="125">
                  <c:v>64401.998769476369</c:v>
                </c:pt>
                <c:pt idx="126">
                  <c:v>68459.71125981459</c:v>
                </c:pt>
                <c:pt idx="127">
                  <c:v>68357.277776632822</c:v>
                </c:pt>
                <c:pt idx="128">
                  <c:v>67950.590948016266</c:v>
                </c:pt>
                <c:pt idx="129">
                  <c:v>63354.28640090589</c:v>
                </c:pt>
                <c:pt idx="130">
                  <c:v>62858.604942512502</c:v>
                </c:pt>
                <c:pt idx="131">
                  <c:v>62613.661523350253</c:v>
                </c:pt>
                <c:pt idx="132">
                  <c:v>60136.458004625572</c:v>
                </c:pt>
                <c:pt idx="133">
                  <c:v>59589.239277571971</c:v>
                </c:pt>
                <c:pt idx="134">
                  <c:v>58524.144690296467</c:v>
                </c:pt>
                <c:pt idx="135">
                  <c:v>56237.914930674153</c:v>
                </c:pt>
                <c:pt idx="136">
                  <c:v>55815.073465029978</c:v>
                </c:pt>
                <c:pt idx="137">
                  <c:v>55461.253664934702</c:v>
                </c:pt>
                <c:pt idx="138">
                  <c:v>56973.003407622105</c:v>
                </c:pt>
                <c:pt idx="139">
                  <c:v>56704.26282551069</c:v>
                </c:pt>
                <c:pt idx="140">
                  <c:v>56387.620750317976</c:v>
                </c:pt>
                <c:pt idx="141">
                  <c:v>56738.83162141325</c:v>
                </c:pt>
                <c:pt idx="142">
                  <c:v>56401.398041285916</c:v>
                </c:pt>
                <c:pt idx="143">
                  <c:v>56228.007709143189</c:v>
                </c:pt>
                <c:pt idx="144">
                  <c:v>54406.424052685055</c:v>
                </c:pt>
                <c:pt idx="145">
                  <c:v>54240.911245918949</c:v>
                </c:pt>
                <c:pt idx="146">
                  <c:v>53796.696886577374</c:v>
                </c:pt>
                <c:pt idx="147">
                  <c:v>55801.361226186404</c:v>
                </c:pt>
                <c:pt idx="148">
                  <c:v>55356.822080149701</c:v>
                </c:pt>
                <c:pt idx="149">
                  <c:v>55194.82469111916</c:v>
                </c:pt>
                <c:pt idx="150">
                  <c:v>54226.90697421052</c:v>
                </c:pt>
                <c:pt idx="151">
                  <c:v>54215.562433002517</c:v>
                </c:pt>
                <c:pt idx="152">
                  <c:v>54057.235800949522</c:v>
                </c:pt>
                <c:pt idx="153">
                  <c:v>56261.654230797591</c:v>
                </c:pt>
                <c:pt idx="154">
                  <c:v>55994.295130114049</c:v>
                </c:pt>
                <c:pt idx="155">
                  <c:v>55878.842975206586</c:v>
                </c:pt>
                <c:pt idx="156">
                  <c:v>53058.375420875404</c:v>
                </c:pt>
                <c:pt idx="157">
                  <c:v>52840.92306259313</c:v>
                </c:pt>
                <c:pt idx="158">
                  <c:v>52722.082303302901</c:v>
                </c:pt>
                <c:pt idx="159">
                  <c:v>56805.382172945727</c:v>
                </c:pt>
                <c:pt idx="160">
                  <c:v>56588.087576351005</c:v>
                </c:pt>
                <c:pt idx="161">
                  <c:v>56417.709954182144</c:v>
                </c:pt>
                <c:pt idx="162">
                  <c:v>59932.552147584633</c:v>
                </c:pt>
                <c:pt idx="163">
                  <c:v>59717.182624994006</c:v>
                </c:pt>
                <c:pt idx="164">
                  <c:v>59467.86635558548</c:v>
                </c:pt>
                <c:pt idx="165">
                  <c:v>59255.817703762863</c:v>
                </c:pt>
                <c:pt idx="166">
                  <c:v>59045.275911684745</c:v>
                </c:pt>
                <c:pt idx="167">
                  <c:v>58928.953461110119</c:v>
                </c:pt>
                <c:pt idx="168">
                  <c:v>58396.562793967816</c:v>
                </c:pt>
                <c:pt idx="169">
                  <c:v>58270.337171893996</c:v>
                </c:pt>
                <c:pt idx="170">
                  <c:v>58042.228590285493</c:v>
                </c:pt>
                <c:pt idx="171">
                  <c:v>55214.510158402198</c:v>
                </c:pt>
                <c:pt idx="172">
                  <c:v>54928.424613540003</c:v>
                </c:pt>
                <c:pt idx="173">
                  <c:v>54812.719391259467</c:v>
                </c:pt>
                <c:pt idx="174">
                  <c:v>55875.553275278719</c:v>
                </c:pt>
                <c:pt idx="175">
                  <c:v>55768.614417335608</c:v>
                </c:pt>
                <c:pt idx="176">
                  <c:v>55715.298342366841</c:v>
                </c:pt>
                <c:pt idx="177">
                  <c:v>55439.689941129858</c:v>
                </c:pt>
                <c:pt idx="178">
                  <c:v>55271.43595041323</c:v>
                </c:pt>
                <c:pt idx="179">
                  <c:v>55187.691350488363</c:v>
                </c:pt>
                <c:pt idx="180">
                  <c:v>56385.177713213023</c:v>
                </c:pt>
                <c:pt idx="181">
                  <c:v>56047.099075996826</c:v>
                </c:pt>
                <c:pt idx="182">
                  <c:v>55599.138990445179</c:v>
                </c:pt>
                <c:pt idx="183">
                  <c:v>53780.530204751849</c:v>
                </c:pt>
                <c:pt idx="184">
                  <c:v>53564.93770028674</c:v>
                </c:pt>
                <c:pt idx="185">
                  <c:v>53457.788343184868</c:v>
                </c:pt>
                <c:pt idx="186">
                  <c:v>58294.817194904215</c:v>
                </c:pt>
                <c:pt idx="187">
                  <c:v>58146.403403173237</c:v>
                </c:pt>
                <c:pt idx="188">
                  <c:v>57988.224939073203</c:v>
                </c:pt>
                <c:pt idx="189">
                  <c:v>58351.320458884155</c:v>
                </c:pt>
                <c:pt idx="190">
                  <c:v>58151.306912299478</c:v>
                </c:pt>
                <c:pt idx="191">
                  <c:v>58088.429305257887</c:v>
                </c:pt>
                <c:pt idx="192">
                  <c:v>58415.329374949841</c:v>
                </c:pt>
                <c:pt idx="193">
                  <c:v>58226.892828579039</c:v>
                </c:pt>
                <c:pt idx="194">
                  <c:v>58091.554082508686</c:v>
                </c:pt>
                <c:pt idx="195">
                  <c:v>60202.163245796874</c:v>
                </c:pt>
                <c:pt idx="196">
                  <c:v>60011.11265721712</c:v>
                </c:pt>
                <c:pt idx="197">
                  <c:v>59810.759267569061</c:v>
                </c:pt>
                <c:pt idx="198">
                  <c:v>59544.757463583483</c:v>
                </c:pt>
                <c:pt idx="199">
                  <c:v>59366.85572775203</c:v>
                </c:pt>
                <c:pt idx="200">
                  <c:v>59148.557011190518</c:v>
                </c:pt>
                <c:pt idx="201">
                  <c:v>59978.383833566033</c:v>
                </c:pt>
                <c:pt idx="202">
                  <c:v>59863.221986442761</c:v>
                </c:pt>
                <c:pt idx="203">
                  <c:v>59748.501526189997</c:v>
                </c:pt>
                <c:pt idx="204">
                  <c:v>59499.722199918564</c:v>
                </c:pt>
                <c:pt idx="205">
                  <c:v>59293.983188162281</c:v>
                </c:pt>
                <c:pt idx="206">
                  <c:v>59150.810410543396</c:v>
                </c:pt>
                <c:pt idx="207">
                  <c:v>61365.068955417744</c:v>
                </c:pt>
                <c:pt idx="208">
                  <c:v>61145.235033878373</c:v>
                </c:pt>
                <c:pt idx="209">
                  <c:v>61113.95869882268</c:v>
                </c:pt>
                <c:pt idx="210">
                  <c:v>60419.767076992219</c:v>
                </c:pt>
                <c:pt idx="211">
                  <c:v>60306.312410237901</c:v>
                </c:pt>
                <c:pt idx="212">
                  <c:v>60172.777737893637</c:v>
                </c:pt>
                <c:pt idx="213">
                  <c:v>60098.056715471968</c:v>
                </c:pt>
                <c:pt idx="214">
                  <c:v>59854.333606115542</c:v>
                </c:pt>
                <c:pt idx="215">
                  <c:v>59773.531265776532</c:v>
                </c:pt>
                <c:pt idx="216">
                  <c:v>61295.454545454551</c:v>
                </c:pt>
                <c:pt idx="217">
                  <c:v>61043.209876543209</c:v>
                </c:pt>
                <c:pt idx="218">
                  <c:v>60917.864476386036</c:v>
                </c:pt>
                <c:pt idx="219">
                  <c:v>60689.655172413804</c:v>
                </c:pt>
                <c:pt idx="220">
                  <c:v>60444.444444444445</c:v>
                </c:pt>
                <c:pt idx="221">
                  <c:v>60201.207243460762</c:v>
                </c:pt>
                <c:pt idx="222">
                  <c:v>60712.273641851105</c:v>
                </c:pt>
                <c:pt idx="223">
                  <c:v>60468.937875751508</c:v>
                </c:pt>
                <c:pt idx="224">
                  <c:v>60227.54491017964</c:v>
                </c:pt>
                <c:pt idx="225">
                  <c:v>60996.023856858847</c:v>
                </c:pt>
                <c:pt idx="226">
                  <c:v>60754.455445544554</c:v>
                </c:pt>
                <c:pt idx="227">
                  <c:v>60634.387351778649</c:v>
                </c:pt>
                <c:pt idx="228">
                  <c:v>65385.826771653548</c:v>
                </c:pt>
                <c:pt idx="229">
                  <c:v>65129.411764705881</c:v>
                </c:pt>
                <c:pt idx="230">
                  <c:v>64875</c:v>
                </c:pt>
                <c:pt idx="231">
                  <c:v>55695.568400770717</c:v>
                </c:pt>
                <c:pt idx="232">
                  <c:v>55375.478927203061</c:v>
                </c:pt>
                <c:pt idx="233">
                  <c:v>55269.598470363293</c:v>
                </c:pt>
                <c:pt idx="234">
                  <c:v>64481.835564053537</c:v>
                </c:pt>
                <c:pt idx="235">
                  <c:v>64358.778625954197</c:v>
                </c:pt>
                <c:pt idx="236">
                  <c:v>63992.409867172668</c:v>
                </c:pt>
                <c:pt idx="237">
                  <c:v>56346.516007532955</c:v>
                </c:pt>
                <c:pt idx="238">
                  <c:v>56135.084427767353</c:v>
                </c:pt>
                <c:pt idx="239">
                  <c:v>56029.962546816474</c:v>
                </c:pt>
                <c:pt idx="240">
                  <c:v>60093.283582089556</c:v>
                </c:pt>
                <c:pt idx="241">
                  <c:v>59648.148148148153</c:v>
                </c:pt>
                <c:pt idx="242">
                  <c:v>59428.044280442802</c:v>
                </c:pt>
                <c:pt idx="243">
                  <c:v>59375</c:v>
                </c:pt>
                <c:pt idx="244">
                  <c:v>58842.01077199282</c:v>
                </c:pt>
                <c:pt idx="245">
                  <c:v>58631.484794275493</c:v>
                </c:pt>
                <c:pt idx="246">
                  <c:v>58559.139784946237</c:v>
                </c:pt>
                <c:pt idx="247">
                  <c:v>57936.170212765952</c:v>
                </c:pt>
                <c:pt idx="248">
                  <c:v>57326.315789473687</c:v>
                </c:pt>
                <c:pt idx="249">
                  <c:v>62254.355400696862</c:v>
                </c:pt>
                <c:pt idx="250">
                  <c:v>62146.086956521744</c:v>
                </c:pt>
                <c:pt idx="251">
                  <c:v>62146.086956521744</c:v>
                </c:pt>
                <c:pt idx="252">
                  <c:v>61559.23344947736</c:v>
                </c:pt>
                <c:pt idx="253">
                  <c:v>61239.168110918537</c:v>
                </c:pt>
                <c:pt idx="254">
                  <c:v>61027.633851468046</c:v>
                </c:pt>
                <c:pt idx="255">
                  <c:v>56659.43238731219</c:v>
                </c:pt>
                <c:pt idx="256">
                  <c:v>56283.582089552234</c:v>
                </c:pt>
                <c:pt idx="257">
                  <c:v>56004.950495049503</c:v>
                </c:pt>
                <c:pt idx="258">
                  <c:v>58459.504132231406</c:v>
                </c:pt>
                <c:pt idx="259">
                  <c:v>58075.533661740563</c:v>
                </c:pt>
                <c:pt idx="260">
                  <c:v>57885.433715220948</c:v>
                </c:pt>
                <c:pt idx="261">
                  <c:v>62089.722675367047</c:v>
                </c:pt>
                <c:pt idx="262">
                  <c:v>61887.804878048781</c:v>
                </c:pt>
                <c:pt idx="263">
                  <c:v>61787.337662337668</c:v>
                </c:pt>
                <c:pt idx="264">
                  <c:v>56302.931596091206</c:v>
                </c:pt>
                <c:pt idx="265">
                  <c:v>56029.173419773084</c:v>
                </c:pt>
                <c:pt idx="266">
                  <c:v>55758.064516129038</c:v>
                </c:pt>
                <c:pt idx="267">
                  <c:v>57204.146730462511</c:v>
                </c:pt>
                <c:pt idx="268">
                  <c:v>57022.257551669318</c:v>
                </c:pt>
                <c:pt idx="269">
                  <c:v>57022.257551669318</c:v>
                </c:pt>
                <c:pt idx="270">
                  <c:v>58650.159744408949</c:v>
                </c:pt>
                <c:pt idx="271">
                  <c:v>58556.618819776711</c:v>
                </c:pt>
                <c:pt idx="272">
                  <c:v>58370.429252782196</c:v>
                </c:pt>
                <c:pt idx="273">
                  <c:v>58652.931854199691</c:v>
                </c:pt>
                <c:pt idx="274">
                  <c:v>58652.931854199691</c:v>
                </c:pt>
                <c:pt idx="275">
                  <c:v>58560.126582278477</c:v>
                </c:pt>
                <c:pt idx="276">
                  <c:v>56877.388535031852</c:v>
                </c:pt>
                <c:pt idx="277">
                  <c:v>56517.405063291139</c:v>
                </c:pt>
                <c:pt idx="278">
                  <c:v>56161.949685534593</c:v>
                </c:pt>
                <c:pt idx="279">
                  <c:v>56181.959564541219</c:v>
                </c:pt>
                <c:pt idx="280">
                  <c:v>56007.751937984496</c:v>
                </c:pt>
                <c:pt idx="281">
                  <c:v>56007.751937984496</c:v>
                </c:pt>
                <c:pt idx="282">
                  <c:v>62010.903426791279</c:v>
                </c:pt>
                <c:pt idx="283">
                  <c:v>61722.480620155031</c:v>
                </c:pt>
                <c:pt idx="284">
                  <c:v>61436.728395061735</c:v>
                </c:pt>
                <c:pt idx="285">
                  <c:v>56176.197836166917</c:v>
                </c:pt>
                <c:pt idx="286">
                  <c:v>56263.157894736847</c:v>
                </c:pt>
                <c:pt idx="287">
                  <c:v>56176.197836166917</c:v>
                </c:pt>
                <c:pt idx="288">
                  <c:v>59207.751937984496</c:v>
                </c:pt>
                <c:pt idx="289">
                  <c:v>58933.641975308652</c:v>
                </c:pt>
                <c:pt idx="290">
                  <c:v>58752.307692307695</c:v>
                </c:pt>
                <c:pt idx="291">
                  <c:v>53858.015267175571</c:v>
                </c:pt>
                <c:pt idx="292">
                  <c:v>53612.462006079033</c:v>
                </c:pt>
                <c:pt idx="293">
                  <c:v>53612.462006079033</c:v>
                </c:pt>
                <c:pt idx="294">
                  <c:v>61548.929663608556</c:v>
                </c:pt>
                <c:pt idx="295">
                  <c:v>61267.884322678845</c:v>
                </c:pt>
                <c:pt idx="296">
                  <c:v>61174.772036474169</c:v>
                </c:pt>
                <c:pt idx="297">
                  <c:v>60764.07914764079</c:v>
                </c:pt>
                <c:pt idx="298">
                  <c:v>60764.07914764079</c:v>
                </c:pt>
                <c:pt idx="299">
                  <c:v>60487.878787878784</c:v>
                </c:pt>
                <c:pt idx="300">
                  <c:v>64062.121212121216</c:v>
                </c:pt>
                <c:pt idx="301">
                  <c:v>63772.247360482652</c:v>
                </c:pt>
                <c:pt idx="302">
                  <c:v>63389.805097451266</c:v>
                </c:pt>
                <c:pt idx="303">
                  <c:v>63710.447761194031</c:v>
                </c:pt>
                <c:pt idx="304">
                  <c:v>63332.344213649842</c:v>
                </c:pt>
                <c:pt idx="305">
                  <c:v>63332.344213649842</c:v>
                </c:pt>
                <c:pt idx="306">
                  <c:v>63944.858420268261</c:v>
                </c:pt>
                <c:pt idx="307">
                  <c:v>63660.237388724032</c:v>
                </c:pt>
                <c:pt idx="308">
                  <c:v>63378.138847858194</c:v>
                </c:pt>
                <c:pt idx="309">
                  <c:v>64454.142011834323</c:v>
                </c:pt>
                <c:pt idx="310">
                  <c:v>64454.142011834323</c:v>
                </c:pt>
                <c:pt idx="311">
                  <c:v>64075</c:v>
                </c:pt>
                <c:pt idx="312">
                  <c:v>64535.398230088504</c:v>
                </c:pt>
                <c:pt idx="313">
                  <c:v>64251.101321585906</c:v>
                </c:pt>
                <c:pt idx="314">
                  <c:v>63969.298245614031</c:v>
                </c:pt>
                <c:pt idx="315">
                  <c:v>67768.558951965068</c:v>
                </c:pt>
                <c:pt idx="316">
                  <c:v>67571.843251088518</c:v>
                </c:pt>
                <c:pt idx="317">
                  <c:v>67473.913043478256</c:v>
                </c:pt>
                <c:pt idx="318">
                  <c:v>67759.475218658888</c:v>
                </c:pt>
                <c:pt idx="319">
                  <c:v>67464.441219158194</c:v>
                </c:pt>
                <c:pt idx="320">
                  <c:v>67075.036075036071</c:v>
                </c:pt>
                <c:pt idx="321">
                  <c:v>72288.600288600283</c:v>
                </c:pt>
                <c:pt idx="322">
                  <c:v>72288.600288600283</c:v>
                </c:pt>
                <c:pt idx="323">
                  <c:v>72080.575539568352</c:v>
                </c:pt>
                <c:pt idx="324">
                  <c:v>75268.786127167623</c:v>
                </c:pt>
                <c:pt idx="325">
                  <c:v>75051.873198847257</c:v>
                </c:pt>
                <c:pt idx="326">
                  <c:v>74943.884892086324</c:v>
                </c:pt>
                <c:pt idx="327">
                  <c:v>70608.882521489984</c:v>
                </c:pt>
                <c:pt idx="328">
                  <c:v>70407.142857142855</c:v>
                </c:pt>
                <c:pt idx="329">
                  <c:v>70206.552706552699</c:v>
                </c:pt>
                <c:pt idx="330">
                  <c:v>75200.2861230329</c:v>
                </c:pt>
                <c:pt idx="331">
                  <c:v>74772.403982930307</c:v>
                </c:pt>
                <c:pt idx="332">
                  <c:v>74454.674220963178</c:v>
                </c:pt>
                <c:pt idx="333">
                  <c:v>74089.235127478765</c:v>
                </c:pt>
                <c:pt idx="334">
                  <c:v>74089.235127478765</c:v>
                </c:pt>
                <c:pt idx="335">
                  <c:v>73984.441301272978</c:v>
                </c:pt>
                <c:pt idx="336">
                  <c:v>75559.032716927453</c:v>
                </c:pt>
                <c:pt idx="337">
                  <c:v>75344.680851063837</c:v>
                </c:pt>
                <c:pt idx="338">
                  <c:v>75131.541725601128</c:v>
                </c:pt>
                <c:pt idx="339">
                  <c:v>79323.488045007034</c:v>
                </c:pt>
                <c:pt idx="340">
                  <c:v>78990.196078431371</c:v>
                </c:pt>
                <c:pt idx="341">
                  <c:v>79100.981767180929</c:v>
                </c:pt>
                <c:pt idx="342">
                  <c:v>80784.507042253521</c:v>
                </c:pt>
                <c:pt idx="343">
                  <c:v>80557.584269662912</c:v>
                </c:pt>
                <c:pt idx="344">
                  <c:v>80219.580419580423</c:v>
                </c:pt>
                <c:pt idx="345">
                  <c:v>83055.944055944055</c:v>
                </c:pt>
                <c:pt idx="346">
                  <c:v>82939.944134078221</c:v>
                </c:pt>
                <c:pt idx="347">
                  <c:v>82708.913649025082</c:v>
                </c:pt>
                <c:pt idx="348">
                  <c:v>86579.831932773101</c:v>
                </c:pt>
                <c:pt idx="349">
                  <c:v>86458.741258741255</c:v>
                </c:pt>
                <c:pt idx="350">
                  <c:v>85977.746870653675</c:v>
                </c:pt>
                <c:pt idx="351">
                  <c:v>83628.808864265913</c:v>
                </c:pt>
                <c:pt idx="352">
                  <c:v>83397.790055248624</c:v>
                </c:pt>
                <c:pt idx="353">
                  <c:v>83513.139695712307</c:v>
                </c:pt>
                <c:pt idx="354">
                  <c:v>87720.445062586921</c:v>
                </c:pt>
                <c:pt idx="355">
                  <c:v>87477.115117891823</c:v>
                </c:pt>
                <c:pt idx="356">
                  <c:v>87114.640883977889</c:v>
                </c:pt>
                <c:pt idx="357">
                  <c:v>87031.811894882441</c:v>
                </c:pt>
                <c:pt idx="358">
                  <c:v>86911.602209944744</c:v>
                </c:pt>
                <c:pt idx="359">
                  <c:v>86672.176308539958</c:v>
                </c:pt>
                <c:pt idx="360">
                  <c:v>93052.851182197497</c:v>
                </c:pt>
                <c:pt idx="361">
                  <c:v>92666.204986149576</c:v>
                </c:pt>
                <c:pt idx="362">
                  <c:v>92538.035961272471</c:v>
                </c:pt>
                <c:pt idx="363">
                  <c:v>93577.134986225909</c:v>
                </c:pt>
                <c:pt idx="364">
                  <c:v>93320.054945054944</c:v>
                </c:pt>
                <c:pt idx="365">
                  <c:v>93192.043895747585</c:v>
                </c:pt>
                <c:pt idx="366">
                  <c:v>94571.034482758623</c:v>
                </c:pt>
                <c:pt idx="367">
                  <c:v>94571.034482758623</c:v>
                </c:pt>
                <c:pt idx="368">
                  <c:v>93794.801641586877</c:v>
                </c:pt>
                <c:pt idx="369">
                  <c:v>101812.58549931602</c:v>
                </c:pt>
                <c:pt idx="370">
                  <c:v>101673.49726775955</c:v>
                </c:pt>
                <c:pt idx="371">
                  <c:v>101673.49726775955</c:v>
                </c:pt>
                <c:pt idx="372">
                  <c:v>112668.04407713501</c:v>
                </c:pt>
                <c:pt idx="373">
                  <c:v>112513.0674002751</c:v>
                </c:pt>
                <c:pt idx="374">
                  <c:v>112050.68493150684</c:v>
                </c:pt>
                <c:pt idx="375">
                  <c:v>102651.22615803815</c:v>
                </c:pt>
                <c:pt idx="376">
                  <c:v>101818.91891891892</c:v>
                </c:pt>
                <c:pt idx="377">
                  <c:v>101681.51147098516</c:v>
                </c:pt>
                <c:pt idx="378">
                  <c:v>107682.06521739133</c:v>
                </c:pt>
                <c:pt idx="379">
                  <c:v>107244.92557510149</c:v>
                </c:pt>
                <c:pt idx="380">
                  <c:v>106955.46558704454</c:v>
                </c:pt>
                <c:pt idx="381">
                  <c:v>97866.03518267929</c:v>
                </c:pt>
                <c:pt idx="382">
                  <c:v>97998.644986449872</c:v>
                </c:pt>
                <c:pt idx="383">
                  <c:v>97733.783783783787</c:v>
                </c:pt>
                <c:pt idx="384">
                  <c:v>99272.727272727265</c:v>
                </c:pt>
                <c:pt idx="385">
                  <c:v>105241.19241192412</c:v>
                </c:pt>
                <c:pt idx="386">
                  <c:v>110894.73684210527</c:v>
                </c:pt>
                <c:pt idx="387">
                  <c:v>112744.62365591397</c:v>
                </c:pt>
                <c:pt idx="388">
                  <c:v>112546.91689008044</c:v>
                </c:pt>
                <c:pt idx="389">
                  <c:v>116815.01340482576</c:v>
                </c:pt>
                <c:pt idx="390">
                  <c:v>116397.84946236559</c:v>
                </c:pt>
                <c:pt idx="391">
                  <c:v>118168.90080428954</c:v>
                </c:pt>
                <c:pt idx="392">
                  <c:v>123044.11764705883</c:v>
                </c:pt>
                <c:pt idx="393">
                  <c:v>117591.45527369826</c:v>
                </c:pt>
                <c:pt idx="394">
                  <c:v>118835.78104138852</c:v>
                </c:pt>
                <c:pt idx="395">
                  <c:v>118257.97872340425</c:v>
                </c:pt>
                <c:pt idx="396">
                  <c:v>121856.76037483265</c:v>
                </c:pt>
                <c:pt idx="397">
                  <c:v>120437.33333333333</c:v>
                </c:pt>
                <c:pt idx="398">
                  <c:v>118719.78751660026</c:v>
                </c:pt>
                <c:pt idx="399">
                  <c:v>125504.63576158941</c:v>
                </c:pt>
                <c:pt idx="400">
                  <c:v>119639.73509933776</c:v>
                </c:pt>
                <c:pt idx="401">
                  <c:v>124022.54641909813</c:v>
                </c:pt>
                <c:pt idx="402">
                  <c:v>120266.93227091634</c:v>
                </c:pt>
                <c:pt idx="403">
                  <c:v>126468.25396825398</c:v>
                </c:pt>
                <c:pt idx="404">
                  <c:v>122284.58498023715</c:v>
                </c:pt>
                <c:pt idx="405">
                  <c:v>125700</c:v>
                </c:pt>
                <c:pt idx="406">
                  <c:v>121260.86956521738</c:v>
                </c:pt>
                <c:pt idx="407">
                  <c:v>123229.65879265091</c:v>
                </c:pt>
                <c:pt idx="408">
                  <c:v>127467.01846965701</c:v>
                </c:pt>
                <c:pt idx="409">
                  <c:v>126619.73684210527</c:v>
                </c:pt>
                <c:pt idx="410">
                  <c:v>126453.35085413931</c:v>
                </c:pt>
                <c:pt idx="411">
                  <c:v>130735.60209424084</c:v>
                </c:pt>
                <c:pt idx="412">
                  <c:v>134246.73629242819</c:v>
                </c:pt>
                <c:pt idx="413">
                  <c:v>129886.42297650132</c:v>
                </c:pt>
                <c:pt idx="414">
                  <c:v>135615.18324607328</c:v>
                </c:pt>
                <c:pt idx="415">
                  <c:v>138505.22193211489</c:v>
                </c:pt>
                <c:pt idx="416">
                  <c:v>137109.51760104302</c:v>
                </c:pt>
                <c:pt idx="417">
                  <c:v>140894.66840052014</c:v>
                </c:pt>
                <c:pt idx="418">
                  <c:v>135667.53246753247</c:v>
                </c:pt>
                <c:pt idx="419">
                  <c:v>140786.82170542632</c:v>
                </c:pt>
                <c:pt idx="420">
                  <c:v>145350.64935064936</c:v>
                </c:pt>
                <c:pt idx="421">
                  <c:v>144974.09326424869</c:v>
                </c:pt>
                <c:pt idx="422">
                  <c:v>144412.90322580645</c:v>
                </c:pt>
                <c:pt idx="423">
                  <c:v>149105.39845758356</c:v>
                </c:pt>
                <c:pt idx="424">
                  <c:v>148532.65044814339</c:v>
                </c:pt>
                <c:pt idx="425">
                  <c:v>148532.65044814339</c:v>
                </c:pt>
                <c:pt idx="426">
                  <c:v>157782.60869565216</c:v>
                </c:pt>
                <c:pt idx="427">
                  <c:v>157380.1020408163</c:v>
                </c:pt>
                <c:pt idx="428">
                  <c:v>156979.64376590331</c:v>
                </c:pt>
                <c:pt idx="429">
                  <c:v>162228.71664548921</c:v>
                </c:pt>
                <c:pt idx="430">
                  <c:v>162228.71664548921</c:v>
                </c:pt>
                <c:pt idx="431">
                  <c:v>161817.49049429657</c:v>
                </c:pt>
                <c:pt idx="432">
                  <c:v>167263.69426751591</c:v>
                </c:pt>
                <c:pt idx="433">
                  <c:v>166626.90355329952</c:v>
                </c:pt>
                <c:pt idx="434">
                  <c:v>166415.71609632444</c:v>
                </c:pt>
                <c:pt idx="435">
                  <c:v>181256.92695214105</c:v>
                </c:pt>
                <c:pt idx="436">
                  <c:v>180122.6533166458</c:v>
                </c:pt>
                <c:pt idx="437">
                  <c:v>179672.90886392011</c:v>
                </c:pt>
                <c:pt idx="438">
                  <c:v>200661.25</c:v>
                </c:pt>
                <c:pt idx="439">
                  <c:v>199662.93532338308</c:v>
                </c:pt>
                <c:pt idx="440">
                  <c:v>199414.90683229812</c:v>
                </c:pt>
                <c:pt idx="441">
                  <c:v>223127.79156327547</c:v>
                </c:pt>
                <c:pt idx="442">
                  <c:v>222575.49504950497</c:v>
                </c:pt>
                <c:pt idx="443">
                  <c:v>221206.6420664207</c:v>
                </c:pt>
                <c:pt idx="444">
                  <c:v>246836.22828784119</c:v>
                </c:pt>
                <c:pt idx="445">
                  <c:v>245617.28395061727</c:v>
                </c:pt>
                <c:pt idx="446">
                  <c:v>244410.31941031938</c:v>
                </c:pt>
                <c:pt idx="447">
                  <c:v>265626.22549019608</c:v>
                </c:pt>
                <c:pt idx="448">
                  <c:v>264976.77261613694</c:v>
                </c:pt>
                <c:pt idx="449">
                  <c:v>264330.48780487804</c:v>
                </c:pt>
                <c:pt idx="450">
                  <c:v>275668.71165644168</c:v>
                </c:pt>
                <c:pt idx="451">
                  <c:v>274657.70171149145</c:v>
                </c:pt>
                <c:pt idx="452">
                  <c:v>274322.34432234429</c:v>
                </c:pt>
                <c:pt idx="453">
                  <c:v>260351.15431348726</c:v>
                </c:pt>
                <c:pt idx="454">
                  <c:v>259719.99999999997</c:v>
                </c:pt>
                <c:pt idx="455">
                  <c:v>258155.42168674697</c:v>
                </c:pt>
                <c:pt idx="456">
                  <c:v>240730.5825242718</c:v>
                </c:pt>
                <c:pt idx="457">
                  <c:v>238990.36144578311</c:v>
                </c:pt>
                <c:pt idx="458">
                  <c:v>237844.1247002398</c:v>
                </c:pt>
                <c:pt idx="459">
                  <c:v>221244.0476190476</c:v>
                </c:pt>
                <c:pt idx="460">
                  <c:v>219674.94089834517</c:v>
                </c:pt>
                <c:pt idx="461">
                  <c:v>218127.93427230045</c:v>
                </c:pt>
                <c:pt idx="462">
                  <c:v>197504.11280846066</c:v>
                </c:pt>
                <c:pt idx="463">
                  <c:v>196121.35355892649</c:v>
                </c:pt>
                <c:pt idx="464">
                  <c:v>195210.22067363534</c:v>
                </c:pt>
                <c:pt idx="465">
                  <c:v>179015.13387660068</c:v>
                </c:pt>
                <c:pt idx="466">
                  <c:v>179223.77622377622</c:v>
                </c:pt>
                <c:pt idx="467">
                  <c:v>179852.63157894739</c:v>
                </c:pt>
                <c:pt idx="468">
                  <c:v>165123.67491166075</c:v>
                </c:pt>
                <c:pt idx="469">
                  <c:v>163773.36448598132</c:v>
                </c:pt>
                <c:pt idx="470">
                  <c:v>163391.6083916084</c:v>
                </c:pt>
                <c:pt idx="471">
                  <c:v>164522.09302325582</c:v>
                </c:pt>
                <c:pt idx="472">
                  <c:v>163760.41666666666</c:v>
                </c:pt>
                <c:pt idx="473">
                  <c:v>163193.77162629759</c:v>
                </c:pt>
                <c:pt idx="474">
                  <c:v>163626.29757785465</c:v>
                </c:pt>
                <c:pt idx="475">
                  <c:v>163062.06896551725</c:v>
                </c:pt>
                <c:pt idx="476">
                  <c:v>162874.85648679681</c:v>
                </c:pt>
                <c:pt idx="477">
                  <c:v>162837.15596330276</c:v>
                </c:pt>
                <c:pt idx="478">
                  <c:v>162278.85714285716</c:v>
                </c:pt>
                <c:pt idx="479">
                  <c:v>161356.81818181818</c:v>
                </c:pt>
                <c:pt idx="480">
                  <c:v>154556.94760820048</c:v>
                </c:pt>
                <c:pt idx="481">
                  <c:v>153856.00907029476</c:v>
                </c:pt>
                <c:pt idx="482">
                  <c:v>152988.72604284104</c:v>
                </c:pt>
                <c:pt idx="483">
                  <c:v>150801.56950672646</c:v>
                </c:pt>
                <c:pt idx="484">
                  <c:v>150464.20581655481</c:v>
                </c:pt>
                <c:pt idx="485">
                  <c:v>150296.08938547486</c:v>
                </c:pt>
                <c:pt idx="486">
                  <c:v>148000</c:v>
                </c:pt>
                <c:pt idx="487">
                  <c:v>147175.9465478842</c:v>
                </c:pt>
                <c:pt idx="488">
                  <c:v>147175.9465478842</c:v>
                </c:pt>
                <c:pt idx="489">
                  <c:v>138350</c:v>
                </c:pt>
                <c:pt idx="490">
                  <c:v>137890.36544850498</c:v>
                </c:pt>
                <c:pt idx="491">
                  <c:v>136529.60526315789</c:v>
                </c:pt>
                <c:pt idx="492">
                  <c:v>130365.82694414019</c:v>
                </c:pt>
                <c:pt idx="493">
                  <c:v>129373.91304347826</c:v>
                </c:pt>
                <c:pt idx="494">
                  <c:v>129093.27548806941</c:v>
                </c:pt>
                <c:pt idx="495">
                  <c:v>125688.84120171674</c:v>
                </c:pt>
                <c:pt idx="496">
                  <c:v>125419.70021413277</c:v>
                </c:pt>
                <c:pt idx="497">
                  <c:v>125554.12647374062</c:v>
                </c:pt>
                <c:pt idx="498">
                  <c:v>123374.06216505895</c:v>
                </c:pt>
                <c:pt idx="499">
                  <c:v>122716.41791044777</c:v>
                </c:pt>
                <c:pt idx="500">
                  <c:v>121936.44067796608</c:v>
                </c:pt>
                <c:pt idx="501">
                  <c:v>118382.01058201057</c:v>
                </c:pt>
                <c:pt idx="502">
                  <c:v>118256.87103594083</c:v>
                </c:pt>
                <c:pt idx="503">
                  <c:v>117635.12092534175</c:v>
                </c:pt>
                <c:pt idx="504">
                  <c:v>110689.21775898521</c:v>
                </c:pt>
                <c:pt idx="505">
                  <c:v>110107.25552050474</c:v>
                </c:pt>
                <c:pt idx="506">
                  <c:v>109761.00628930816</c:v>
                </c:pt>
                <c:pt idx="507">
                  <c:v>109361.45833333333</c:v>
                </c:pt>
                <c:pt idx="508">
                  <c:v>109475.4953076121</c:v>
                </c:pt>
                <c:pt idx="509">
                  <c:v>109934.03141361257</c:v>
                </c:pt>
                <c:pt idx="510">
                  <c:v>106784.51882845188</c:v>
                </c:pt>
                <c:pt idx="511">
                  <c:v>106228.92819979187</c:v>
                </c:pt>
                <c:pt idx="512">
                  <c:v>105788.60103626944</c:v>
                </c:pt>
                <c:pt idx="513">
                  <c:v>102728.86597938146</c:v>
                </c:pt>
                <c:pt idx="514">
                  <c:v>102517.48971193415</c:v>
                </c:pt>
                <c:pt idx="515">
                  <c:v>102097.33606557378</c:v>
                </c:pt>
                <c:pt idx="516">
                  <c:v>100337.79608650877</c:v>
                </c:pt>
                <c:pt idx="517">
                  <c:v>99619.63190184049</c:v>
                </c:pt>
                <c:pt idx="518">
                  <c:v>99314.984709480137</c:v>
                </c:pt>
                <c:pt idx="519">
                  <c:v>100945.06612410987</c:v>
                </c:pt>
                <c:pt idx="520">
                  <c:v>100740.10152284264</c:v>
                </c:pt>
                <c:pt idx="521">
                  <c:v>100945.06612410987</c:v>
                </c:pt>
                <c:pt idx="522">
                  <c:v>102914.5473041709</c:v>
                </c:pt>
                <c:pt idx="523">
                  <c:v>102497.46707193514</c:v>
                </c:pt>
                <c:pt idx="524">
                  <c:v>102083.75378405651</c:v>
                </c:pt>
                <c:pt idx="525">
                  <c:v>102804.23814328961</c:v>
                </c:pt>
                <c:pt idx="526">
                  <c:v>102700.60483870968</c:v>
                </c:pt>
                <c:pt idx="527">
                  <c:v>102288.15261044177</c:v>
                </c:pt>
                <c:pt idx="528">
                  <c:v>104616.16161616161</c:v>
                </c:pt>
                <c:pt idx="529">
                  <c:v>104090.45226130653</c:v>
                </c:pt>
                <c:pt idx="530">
                  <c:v>103881.64493480443</c:v>
                </c:pt>
                <c:pt idx="531">
                  <c:v>106924.07592407592</c:v>
                </c:pt>
                <c:pt idx="532">
                  <c:v>107031</c:v>
                </c:pt>
                <c:pt idx="533">
                  <c:v>106817.36526946108</c:v>
                </c:pt>
                <c:pt idx="534">
                  <c:v>109225.22522522522</c:v>
                </c:pt>
                <c:pt idx="535">
                  <c:v>108898.20359281436</c:v>
                </c:pt>
                <c:pt idx="536">
                  <c:v>108789.63110667997</c:v>
                </c:pt>
                <c:pt idx="537">
                  <c:v>110308.76494023902</c:v>
                </c:pt>
                <c:pt idx="538">
                  <c:v>110639.36063936065</c:v>
                </c:pt>
                <c:pt idx="539">
                  <c:v>110639.36063936065</c:v>
                </c:pt>
                <c:pt idx="540">
                  <c:v>111722.05438066465</c:v>
                </c:pt>
                <c:pt idx="541">
                  <c:v>111497.48743718592</c:v>
                </c:pt>
                <c:pt idx="542">
                  <c:v>111273.82146439317</c:v>
                </c:pt>
                <c:pt idx="543">
                  <c:v>114454.45445445446</c:v>
                </c:pt>
                <c:pt idx="544">
                  <c:v>114225.77422577424</c:v>
                </c:pt>
                <c:pt idx="545">
                  <c:v>114111.77644710579</c:v>
                </c:pt>
                <c:pt idx="546">
                  <c:v>117716.00000000001</c:v>
                </c:pt>
                <c:pt idx="547">
                  <c:v>117363.90827517449</c:v>
                </c:pt>
                <c:pt idx="548">
                  <c:v>117481.03792415171</c:v>
                </c:pt>
                <c:pt idx="549">
                  <c:v>118400.79760717847</c:v>
                </c:pt>
                <c:pt idx="550">
                  <c:v>118400.79760717847</c:v>
                </c:pt>
                <c:pt idx="551">
                  <c:v>118400.79760717847</c:v>
                </c:pt>
                <c:pt idx="552">
                  <c:v>119448.24120603016</c:v>
                </c:pt>
                <c:pt idx="553">
                  <c:v>119089.17835671343</c:v>
                </c:pt>
                <c:pt idx="554">
                  <c:v>118613.77245508981</c:v>
                </c:pt>
                <c:pt idx="555">
                  <c:v>123002.99401197603</c:v>
                </c:pt>
                <c:pt idx="556">
                  <c:v>122757.96812749004</c:v>
                </c:pt>
                <c:pt idx="557">
                  <c:v>122513.91650099403</c:v>
                </c:pt>
                <c:pt idx="558">
                  <c:v>123987.07753479126</c:v>
                </c:pt>
                <c:pt idx="559">
                  <c:v>123618.43409316154</c:v>
                </c:pt>
                <c:pt idx="560">
                  <c:v>123373.8872403561</c:v>
                </c:pt>
                <c:pt idx="561">
                  <c:v>123576.08695652173</c:v>
                </c:pt>
                <c:pt idx="562">
                  <c:v>123332.34714003945</c:v>
                </c:pt>
                <c:pt idx="563">
                  <c:v>122727.18351324827</c:v>
                </c:pt>
                <c:pt idx="564">
                  <c:v>123063.11637080867</c:v>
                </c:pt>
                <c:pt idx="565">
                  <c:v>122219.39275220373</c:v>
                </c:pt>
                <c:pt idx="566">
                  <c:v>121742.43902439025</c:v>
                </c:pt>
                <c:pt idx="567">
                  <c:v>123593.78036929056</c:v>
                </c:pt>
                <c:pt idx="568">
                  <c:v>123115.19845111328</c:v>
                </c:pt>
                <c:pt idx="569">
                  <c:v>123115.19845111328</c:v>
                </c:pt>
                <c:pt idx="570">
                  <c:v>124881.78294573643</c:v>
                </c:pt>
                <c:pt idx="571">
                  <c:v>124159.92292870906</c:v>
                </c:pt>
                <c:pt idx="572">
                  <c:v>123802.11335254564</c:v>
                </c:pt>
                <c:pt idx="573">
                  <c:v>124377.15930902111</c:v>
                </c:pt>
                <c:pt idx="574">
                  <c:v>123901.52963671128</c:v>
                </c:pt>
                <c:pt idx="575">
                  <c:v>123547.18779790276</c:v>
                </c:pt>
                <c:pt idx="576">
                  <c:v>124800.76628352489</c:v>
                </c:pt>
                <c:pt idx="577">
                  <c:v>124205.91039084842</c:v>
                </c:pt>
                <c:pt idx="578">
                  <c:v>124087.61904761905</c:v>
                </c:pt>
                <c:pt idx="579">
                  <c:v>125327.32447817837</c:v>
                </c:pt>
                <c:pt idx="580">
                  <c:v>124853.49716446127</c:v>
                </c:pt>
                <c:pt idx="581">
                  <c:v>124853.49716446127</c:v>
                </c:pt>
                <c:pt idx="582">
                  <c:v>127239.13043478259</c:v>
                </c:pt>
                <c:pt idx="583">
                  <c:v>126402.81690140846</c:v>
                </c:pt>
                <c:pt idx="584">
                  <c:v>126284.24015009381</c:v>
                </c:pt>
                <c:pt idx="585">
                  <c:v>128176.19493908153</c:v>
                </c:pt>
                <c:pt idx="586">
                  <c:v>127816.82242990655</c:v>
                </c:pt>
                <c:pt idx="587">
                  <c:v>127697.47899159665</c:v>
                </c:pt>
                <c:pt idx="588">
                  <c:v>127407.33772342428</c:v>
                </c:pt>
                <c:pt idx="589">
                  <c:v>126810.86142322097</c:v>
                </c:pt>
                <c:pt idx="590">
                  <c:v>126573.83177570094</c:v>
                </c:pt>
                <c:pt idx="591">
                  <c:v>127286.24535315984</c:v>
                </c:pt>
                <c:pt idx="592">
                  <c:v>126932.34476367006</c:v>
                </c:pt>
                <c:pt idx="593">
                  <c:v>126932.34476367006</c:v>
                </c:pt>
                <c:pt idx="594">
                  <c:v>129599.62928637626</c:v>
                </c:pt>
                <c:pt idx="595">
                  <c:v>129001.84501845017</c:v>
                </c:pt>
                <c:pt idx="596">
                  <c:v>128882.94930875576</c:v>
                </c:pt>
                <c:pt idx="597">
                  <c:v>129400.73868882735</c:v>
                </c:pt>
                <c:pt idx="598">
                  <c:v>129162.21198156681</c:v>
                </c:pt>
                <c:pt idx="599">
                  <c:v>129162.21198156681</c:v>
                </c:pt>
                <c:pt idx="600">
                  <c:v>130057.30129390018</c:v>
                </c:pt>
                <c:pt idx="601">
                  <c:v>129578.26887661143</c:v>
                </c:pt>
                <c:pt idx="602">
                  <c:v>129578.26887661143</c:v>
                </c:pt>
                <c:pt idx="603">
                  <c:v>129807.3732718894</c:v>
                </c:pt>
                <c:pt idx="604">
                  <c:v>129807.3732718894</c:v>
                </c:pt>
                <c:pt idx="605">
                  <c:v>129687.84530386741</c:v>
                </c:pt>
                <c:pt idx="606">
                  <c:v>131735.10540788269</c:v>
                </c:pt>
                <c:pt idx="607">
                  <c:v>132341.62062615104</c:v>
                </c:pt>
                <c:pt idx="608">
                  <c:v>131735.10540788269</c:v>
                </c:pt>
                <c:pt idx="609">
                  <c:v>135174.15215398718</c:v>
                </c:pt>
                <c:pt idx="610">
                  <c:v>135422.40587695132</c:v>
                </c:pt>
                <c:pt idx="611">
                  <c:v>135050.3663003663</c:v>
                </c:pt>
                <c:pt idx="612">
                  <c:v>136774.31192660553</c:v>
                </c:pt>
                <c:pt idx="613">
                  <c:v>136648.94592117326</c:v>
                </c:pt>
                <c:pt idx="614">
                  <c:v>136274.2230347349</c:v>
                </c:pt>
                <c:pt idx="615">
                  <c:v>140166.21253405995</c:v>
                </c:pt>
                <c:pt idx="616">
                  <c:v>139280.68592057761</c:v>
                </c:pt>
                <c:pt idx="617">
                  <c:v>138654.98652291106</c:v>
                </c:pt>
                <c:pt idx="618">
                  <c:v>142945.19317160826</c:v>
                </c:pt>
                <c:pt idx="619">
                  <c:v>141925.06690454952</c:v>
                </c:pt>
                <c:pt idx="620">
                  <c:v>141546.26334519571</c:v>
                </c:pt>
                <c:pt idx="621">
                  <c:v>140029.04929577463</c:v>
                </c:pt>
                <c:pt idx="622">
                  <c:v>138928.38427947598</c:v>
                </c:pt>
                <c:pt idx="623">
                  <c:v>138204.17028670723</c:v>
                </c:pt>
                <c:pt idx="624">
                  <c:v>142625.76153176674</c:v>
                </c:pt>
                <c:pt idx="625">
                  <c:v>141517.27115716753</c:v>
                </c:pt>
                <c:pt idx="626">
                  <c:v>139946.19982920581</c:v>
                </c:pt>
                <c:pt idx="627">
                  <c:v>141080</c:v>
                </c:pt>
                <c:pt idx="628">
                  <c:v>140145.6953642384</c:v>
                </c:pt>
                <c:pt idx="629">
                  <c:v>138995.07389162562</c:v>
                </c:pt>
                <c:pt idx="630">
                  <c:v>143504.48979591834</c:v>
                </c:pt>
                <c:pt idx="631">
                  <c:v>142805.03655564581</c:v>
                </c:pt>
                <c:pt idx="632">
                  <c:v>141997.57673667205</c:v>
                </c:pt>
                <c:pt idx="633">
                  <c:v>138767.03645007923</c:v>
                </c:pt>
                <c:pt idx="634">
                  <c:v>138219.41594317285</c:v>
                </c:pt>
                <c:pt idx="635">
                  <c:v>137676.10062893081</c:v>
                </c:pt>
                <c:pt idx="636">
                  <c:v>135829.90506329114</c:v>
                </c:pt>
                <c:pt idx="637">
                  <c:v>134236.90383111805</c:v>
                </c:pt>
                <c:pt idx="638">
                  <c:v>133195.5003878976</c:v>
                </c:pt>
                <c:pt idx="639">
                  <c:v>133371.93251533742</c:v>
                </c:pt>
                <c:pt idx="640">
                  <c:v>132457.73038842343</c:v>
                </c:pt>
                <c:pt idx="641">
                  <c:v>132256.27376425854</c:v>
                </c:pt>
                <c:pt idx="642">
                  <c:v>137011.45912910617</c:v>
                </c:pt>
                <c:pt idx="643">
                  <c:v>136594.05940594058</c:v>
                </c:pt>
                <c:pt idx="644">
                  <c:v>135869.69696969696</c:v>
                </c:pt>
                <c:pt idx="645">
                  <c:v>134639.39393939395</c:v>
                </c:pt>
                <c:pt idx="646">
                  <c:v>134946.08959757024</c:v>
                </c:pt>
                <c:pt idx="647">
                  <c:v>134435.70347957642</c:v>
                </c:pt>
                <c:pt idx="648">
                  <c:v>135740.68441064638</c:v>
                </c:pt>
                <c:pt idx="649">
                  <c:v>134919.87906273617</c:v>
                </c:pt>
                <c:pt idx="650">
                  <c:v>134209.77443609023</c:v>
                </c:pt>
                <c:pt idx="651">
                  <c:v>133707.11610486891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69-4CB2-AE13-1279DA84FCB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London</c:v>
                </c:pt>
              </c:strCache>
            </c:strRef>
          </c:tx>
          <c:spPr>
            <a:ln w="31750">
              <a:solidFill>
                <a:srgbClr val="FF33CC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Sheet1!$G$2:$G$653</c:f>
              <c:numCache>
                <c:formatCode>"£"#,##0.00</c:formatCode>
                <c:ptCount val="652"/>
                <c:pt idx="0">
                  <c:v>50622.454435077729</c:v>
                </c:pt>
                <c:pt idx="1">
                  <c:v>50370.183067461061</c:v>
                </c:pt>
                <c:pt idx="2">
                  <c:v>50079.025939903484</c:v>
                </c:pt>
                <c:pt idx="3">
                  <c:v>48456.796947676361</c:v>
                </c:pt>
                <c:pt idx="4">
                  <c:v>48338.513472621009</c:v>
                </c:pt>
                <c:pt idx="5">
                  <c:v>48181.697532726044</c:v>
                </c:pt>
                <c:pt idx="6">
                  <c:v>51481.21303355183</c:v>
                </c:pt>
                <c:pt idx="7">
                  <c:v>51522.830829051862</c:v>
                </c:pt>
                <c:pt idx="8">
                  <c:v>51315.412025392245</c:v>
                </c:pt>
                <c:pt idx="9">
                  <c:v>51200.240635909962</c:v>
                </c:pt>
                <c:pt idx="10">
                  <c:v>50916.694999476909</c:v>
                </c:pt>
                <c:pt idx="11">
                  <c:v>50596.464213316685</c:v>
                </c:pt>
                <c:pt idx="12">
                  <c:v>51166.710512807331</c:v>
                </c:pt>
                <c:pt idx="13">
                  <c:v>50890.133699224585</c:v>
                </c:pt>
                <c:pt idx="14">
                  <c:v>50461.503170364347</c:v>
                </c:pt>
                <c:pt idx="15">
                  <c:v>52652.167554515552</c:v>
                </c:pt>
                <c:pt idx="16">
                  <c:v>52297.740099025177</c:v>
                </c:pt>
                <c:pt idx="17">
                  <c:v>51909.48664617422</c:v>
                </c:pt>
                <c:pt idx="18">
                  <c:v>54050.609894109642</c:v>
                </c:pt>
                <c:pt idx="19">
                  <c:v>53970.712466328245</c:v>
                </c:pt>
                <c:pt idx="20">
                  <c:v>53970.712466328245</c:v>
                </c:pt>
                <c:pt idx="21">
                  <c:v>56706.80545793847</c:v>
                </c:pt>
                <c:pt idx="22">
                  <c:v>56376.153531070027</c:v>
                </c:pt>
                <c:pt idx="23">
                  <c:v>56089.980162892003</c:v>
                </c:pt>
                <c:pt idx="24">
                  <c:v>62233.675153580749</c:v>
                </c:pt>
                <c:pt idx="25">
                  <c:v>61921.167459122298</c:v>
                </c:pt>
                <c:pt idx="26">
                  <c:v>61655.791027154635</c:v>
                </c:pt>
                <c:pt idx="27">
                  <c:v>68612.689210382538</c:v>
                </c:pt>
                <c:pt idx="28">
                  <c:v>68273.022432113314</c:v>
                </c:pt>
                <c:pt idx="29">
                  <c:v>67793.577049865329</c:v>
                </c:pt>
                <c:pt idx="30">
                  <c:v>76753.632714994732</c:v>
                </c:pt>
                <c:pt idx="31">
                  <c:v>76113.574624251196</c:v>
                </c:pt>
                <c:pt idx="32">
                  <c:v>75745.113336305309</c:v>
                </c:pt>
                <c:pt idx="33">
                  <c:v>84055.818971596178</c:v>
                </c:pt>
                <c:pt idx="34">
                  <c:v>83712.967228680078</c:v>
                </c:pt>
                <c:pt idx="35">
                  <c:v>83316.491741128804</c:v>
                </c:pt>
                <c:pt idx="36">
                  <c:v>86651.281574521665</c:v>
                </c:pt>
                <c:pt idx="37">
                  <c:v>86130.679749307572</c:v>
                </c:pt>
                <c:pt idx="38">
                  <c:v>85559.521395532327</c:v>
                </c:pt>
                <c:pt idx="39">
                  <c:v>85371.253901764459</c:v>
                </c:pt>
                <c:pt idx="40">
                  <c:v>84708.176201556576</c:v>
                </c:pt>
                <c:pt idx="41">
                  <c:v>84326.11612848255</c:v>
                </c:pt>
                <c:pt idx="42">
                  <c:v>88226.603926814103</c:v>
                </c:pt>
                <c:pt idx="43">
                  <c:v>88000.526786706963</c:v>
                </c:pt>
                <c:pt idx="44">
                  <c:v>87218.299881936226</c:v>
                </c:pt>
                <c:pt idx="45">
                  <c:v>82825.755864688661</c:v>
                </c:pt>
                <c:pt idx="46">
                  <c:v>82263.705701510626</c:v>
                </c:pt>
                <c:pt idx="47">
                  <c:v>81609.220894827871</c:v>
                </c:pt>
                <c:pt idx="48">
                  <c:v>83229.060951659339</c:v>
                </c:pt>
                <c:pt idx="49">
                  <c:v>82041.488143787894</c:v>
                </c:pt>
                <c:pt idx="50">
                  <c:v>81364.258878450011</c:v>
                </c:pt>
                <c:pt idx="51">
                  <c:v>76286.189011676383</c:v>
                </c:pt>
                <c:pt idx="52">
                  <c:v>75208.091371601811</c:v>
                </c:pt>
                <c:pt idx="53">
                  <c:v>74408.900244051227</c:v>
                </c:pt>
                <c:pt idx="54">
                  <c:v>73524.793388429738</c:v>
                </c:pt>
                <c:pt idx="55">
                  <c:v>73361.857558206073</c:v>
                </c:pt>
                <c:pt idx="56">
                  <c:v>72637.494729874918</c:v>
                </c:pt>
                <c:pt idx="57">
                  <c:v>74025.499866702216</c:v>
                </c:pt>
                <c:pt idx="58">
                  <c:v>72850.491932310106</c:v>
                </c:pt>
                <c:pt idx="59">
                  <c:v>72049.937075911104</c:v>
                </c:pt>
                <c:pt idx="60">
                  <c:v>67454.169028143151</c:v>
                </c:pt>
                <c:pt idx="61">
                  <c:v>66267.192700347776</c:v>
                </c:pt>
                <c:pt idx="62">
                  <c:v>65024.887163784777</c:v>
                </c:pt>
                <c:pt idx="63">
                  <c:v>66783.265054820135</c:v>
                </c:pt>
                <c:pt idx="64">
                  <c:v>64325.739201836885</c:v>
                </c:pt>
                <c:pt idx="65">
                  <c:v>63078.104206041215</c:v>
                </c:pt>
                <c:pt idx="66">
                  <c:v>64202.665067490649</c:v>
                </c:pt>
                <c:pt idx="67">
                  <c:v>63888.366306590615</c:v>
                </c:pt>
                <c:pt idx="68">
                  <c:v>63436.658900092392</c:v>
                </c:pt>
                <c:pt idx="69">
                  <c:v>60474.035632382846</c:v>
                </c:pt>
                <c:pt idx="70">
                  <c:v>59821.532010971714</c:v>
                </c:pt>
                <c:pt idx="71">
                  <c:v>59107.245061586982</c:v>
                </c:pt>
                <c:pt idx="72">
                  <c:v>60366.964089812027</c:v>
                </c:pt>
                <c:pt idx="73">
                  <c:v>59687.835743801646</c:v>
                </c:pt>
                <c:pt idx="74">
                  <c:v>59341.675967325566</c:v>
                </c:pt>
                <c:pt idx="75">
                  <c:v>60547.777034342223</c:v>
                </c:pt>
                <c:pt idx="76">
                  <c:v>59865.822988903128</c:v>
                </c:pt>
                <c:pt idx="77">
                  <c:v>59530.574380165272</c:v>
                </c:pt>
                <c:pt idx="78">
                  <c:v>59304.311807367558</c:v>
                </c:pt>
                <c:pt idx="79">
                  <c:v>58508.280776396183</c:v>
                </c:pt>
                <c:pt idx="80">
                  <c:v>57778.352907061024</c:v>
                </c:pt>
                <c:pt idx="81">
                  <c:v>58561.60587061839</c:v>
                </c:pt>
                <c:pt idx="82">
                  <c:v>57852.305572412581</c:v>
                </c:pt>
                <c:pt idx="83">
                  <c:v>57310.007994868407</c:v>
                </c:pt>
                <c:pt idx="84">
                  <c:v>57494.65253953456</c:v>
                </c:pt>
                <c:pt idx="85">
                  <c:v>57036.52781810399</c:v>
                </c:pt>
                <c:pt idx="86">
                  <c:v>56524.714036534497</c:v>
                </c:pt>
                <c:pt idx="87">
                  <c:v>53340.757469356482</c:v>
                </c:pt>
                <c:pt idx="88">
                  <c:v>52876.601904882431</c:v>
                </c:pt>
                <c:pt idx="89">
                  <c:v>52222.233507297082</c:v>
                </c:pt>
                <c:pt idx="90">
                  <c:v>55482.467471630807</c:v>
                </c:pt>
                <c:pt idx="91">
                  <c:v>55254.691347901913</c:v>
                </c:pt>
                <c:pt idx="92">
                  <c:v>55010.035017001806</c:v>
                </c:pt>
                <c:pt idx="93">
                  <c:v>55338.698095142085</c:v>
                </c:pt>
                <c:pt idx="94">
                  <c:v>55133.255746493225</c:v>
                </c:pt>
                <c:pt idx="95">
                  <c:v>54910.869504826704</c:v>
                </c:pt>
                <c:pt idx="96">
                  <c:v>57507.419611077567</c:v>
                </c:pt>
                <c:pt idx="97">
                  <c:v>57067.848108566854</c:v>
                </c:pt>
                <c:pt idx="98">
                  <c:v>56747.242220316468</c:v>
                </c:pt>
                <c:pt idx="99">
                  <c:v>61254.674030825932</c:v>
                </c:pt>
                <c:pt idx="100">
                  <c:v>60897.156478116834</c:v>
                </c:pt>
                <c:pt idx="101">
                  <c:v>60426.908165544504</c:v>
                </c:pt>
                <c:pt idx="102">
                  <c:v>62851.58579021629</c:v>
                </c:pt>
                <c:pt idx="103">
                  <c:v>62570.460486362295</c:v>
                </c:pt>
                <c:pt idx="104">
                  <c:v>62391.061268656907</c:v>
                </c:pt>
                <c:pt idx="105">
                  <c:v>65316.469893742615</c:v>
                </c:pt>
                <c:pt idx="106">
                  <c:v>64883.910490472794</c:v>
                </c:pt>
                <c:pt idx="107">
                  <c:v>64558.167607558593</c:v>
                </c:pt>
                <c:pt idx="108">
                  <c:v>71695.025192786256</c:v>
                </c:pt>
                <c:pt idx="109">
                  <c:v>71231.622444541106</c:v>
                </c:pt>
                <c:pt idx="110">
                  <c:v>70752.534797405708</c:v>
                </c:pt>
                <c:pt idx="111">
                  <c:v>74408.540402100785</c:v>
                </c:pt>
                <c:pt idx="112">
                  <c:v>73807.214274936239</c:v>
                </c:pt>
                <c:pt idx="113">
                  <c:v>72783.324348453956</c:v>
                </c:pt>
                <c:pt idx="114">
                  <c:v>74482.475142966243</c:v>
                </c:pt>
                <c:pt idx="115">
                  <c:v>74018.015263956826</c:v>
                </c:pt>
                <c:pt idx="116">
                  <c:v>73332.085889143418</c:v>
                </c:pt>
                <c:pt idx="117">
                  <c:v>77415.318550582801</c:v>
                </c:pt>
                <c:pt idx="118">
                  <c:v>76774.993335110645</c:v>
                </c:pt>
                <c:pt idx="119">
                  <c:v>76333.032024793414</c:v>
                </c:pt>
                <c:pt idx="120">
                  <c:v>79544.309059217136</c:v>
                </c:pt>
                <c:pt idx="121">
                  <c:v>78799.512157913603</c:v>
                </c:pt>
                <c:pt idx="122">
                  <c:v>77800.469214548604</c:v>
                </c:pt>
                <c:pt idx="123">
                  <c:v>79392.703926308372</c:v>
                </c:pt>
                <c:pt idx="124">
                  <c:v>78666.735589669537</c:v>
                </c:pt>
                <c:pt idx="125">
                  <c:v>77895.105134941885</c:v>
                </c:pt>
                <c:pt idx="126">
                  <c:v>77892.087767604316</c:v>
                </c:pt>
                <c:pt idx="127">
                  <c:v>77775.54100286476</c:v>
                </c:pt>
                <c:pt idx="128">
                  <c:v>77312.820877909704</c:v>
                </c:pt>
                <c:pt idx="129">
                  <c:v>78302.032715704947</c:v>
                </c:pt>
                <c:pt idx="130">
                  <c:v>77689.400674897479</c:v>
                </c:pt>
                <c:pt idx="131">
                  <c:v>77386.665552930033</c:v>
                </c:pt>
                <c:pt idx="132">
                  <c:v>73649.170757622385</c:v>
                </c:pt>
                <c:pt idx="133">
                  <c:v>72978.991521801101</c:v>
                </c:pt>
                <c:pt idx="134">
                  <c:v>71674.569283876161</c:v>
                </c:pt>
                <c:pt idx="135">
                  <c:v>74579.729014411598</c:v>
                </c:pt>
                <c:pt idx="136">
                  <c:v>74018.979172197985</c:v>
                </c:pt>
                <c:pt idx="137">
                  <c:v>73549.76218853904</c:v>
                </c:pt>
                <c:pt idx="138">
                  <c:v>72617.694455479897</c:v>
                </c:pt>
                <c:pt idx="139">
                  <c:v>72275.158160878578</c:v>
                </c:pt>
                <c:pt idx="140">
                  <c:v>71871.566703647855</c:v>
                </c:pt>
                <c:pt idx="141">
                  <c:v>71710.975455662512</c:v>
                </c:pt>
                <c:pt idx="142">
                  <c:v>71284.500491498897</c:v>
                </c:pt>
                <c:pt idx="143">
                  <c:v>71065.356221213224</c:v>
                </c:pt>
                <c:pt idx="144">
                  <c:v>65616.230716853883</c:v>
                </c:pt>
                <c:pt idx="145">
                  <c:v>65416.615934142894</c:v>
                </c:pt>
                <c:pt idx="146">
                  <c:v>64880.876407096046</c:v>
                </c:pt>
                <c:pt idx="147">
                  <c:v>68392.145441970628</c:v>
                </c:pt>
                <c:pt idx="148">
                  <c:v>67847.302354592233</c:v>
                </c:pt>
                <c:pt idx="149">
                  <c:v>67648.752556731808</c:v>
                </c:pt>
                <c:pt idx="150">
                  <c:v>68950.327621359989</c:v>
                </c:pt>
                <c:pt idx="151">
                  <c:v>68935.902866627468</c:v>
                </c:pt>
                <c:pt idx="152">
                  <c:v>68734.58817323306</c:v>
                </c:pt>
                <c:pt idx="153">
                  <c:v>70652.691397718474</c:v>
                </c:pt>
                <c:pt idx="154">
                  <c:v>70316.945136944181</c:v>
                </c:pt>
                <c:pt idx="155">
                  <c:v>70171.961744909247</c:v>
                </c:pt>
                <c:pt idx="156">
                  <c:v>71300.895316804381</c:v>
                </c:pt>
                <c:pt idx="157">
                  <c:v>71008.678532719132</c:v>
                </c:pt>
                <c:pt idx="158">
                  <c:v>70848.977967628147</c:v>
                </c:pt>
                <c:pt idx="159">
                  <c:v>71910.061332068362</c:v>
                </c:pt>
                <c:pt idx="160">
                  <c:v>71634.987612457073</c:v>
                </c:pt>
                <c:pt idx="161">
                  <c:v>71419.306196522331</c:v>
                </c:pt>
                <c:pt idx="162">
                  <c:v>74389.03994131583</c:v>
                </c:pt>
                <c:pt idx="163">
                  <c:v>74121.720572391161</c:v>
                </c:pt>
                <c:pt idx="164">
                  <c:v>73812.266072983562</c:v>
                </c:pt>
                <c:pt idx="165">
                  <c:v>75389.130463255206</c:v>
                </c:pt>
                <c:pt idx="166">
                  <c:v>75121.265412260618</c:v>
                </c:pt>
                <c:pt idx="167">
                  <c:v>74973.272375593442</c:v>
                </c:pt>
                <c:pt idx="168">
                  <c:v>76162.400030597055</c:v>
                </c:pt>
                <c:pt idx="169">
                  <c:v>75997.773109721325</c:v>
                </c:pt>
                <c:pt idx="170">
                  <c:v>75700.26763659656</c:v>
                </c:pt>
                <c:pt idx="171">
                  <c:v>81765.129993112947</c:v>
                </c:pt>
                <c:pt idx="172">
                  <c:v>81341.476469832545</c:v>
                </c:pt>
                <c:pt idx="173">
                  <c:v>81170.132877115539</c:v>
                </c:pt>
                <c:pt idx="174">
                  <c:v>83060.223607996639</c:v>
                </c:pt>
                <c:pt idx="175">
                  <c:v>82901.256672861724</c:v>
                </c:pt>
                <c:pt idx="176">
                  <c:v>82822.001169350391</c:v>
                </c:pt>
                <c:pt idx="177">
                  <c:v>84177.215413789207</c:v>
                </c:pt>
                <c:pt idx="178">
                  <c:v>83921.745867768608</c:v>
                </c:pt>
                <c:pt idx="179">
                  <c:v>83794.591707362895</c:v>
                </c:pt>
                <c:pt idx="180">
                  <c:v>82817.606577297265</c:v>
                </c:pt>
                <c:pt idx="181">
                  <c:v>82321.042325756411</c:v>
                </c:pt>
                <c:pt idx="182">
                  <c:v>81663.086039509682</c:v>
                </c:pt>
                <c:pt idx="183">
                  <c:v>87171.134934818707</c:v>
                </c:pt>
                <c:pt idx="184">
                  <c:v>86821.68796532783</c:v>
                </c:pt>
                <c:pt idx="185">
                  <c:v>86648.013012132942</c:v>
                </c:pt>
                <c:pt idx="186">
                  <c:v>88560.401395240217</c:v>
                </c:pt>
                <c:pt idx="187">
                  <c:v>88334.933924875906</c:v>
                </c:pt>
                <c:pt idx="188">
                  <c:v>88094.632145972544</c:v>
                </c:pt>
                <c:pt idx="189">
                  <c:v>92977.451885386676</c:v>
                </c:pt>
                <c:pt idx="190">
                  <c:v>92658.748730809311</c:v>
                </c:pt>
                <c:pt idx="191">
                  <c:v>92558.559058366547</c:v>
                </c:pt>
                <c:pt idx="192">
                  <c:v>95677.849768648521</c:v>
                </c:pt>
                <c:pt idx="193">
                  <c:v>95369.211543588361</c:v>
                </c:pt>
                <c:pt idx="194">
                  <c:v>95147.541643701625</c:v>
                </c:pt>
                <c:pt idx="195">
                  <c:v>101782.55356406786</c:v>
                </c:pt>
                <c:pt idx="196">
                  <c:v>101459.54828124816</c:v>
                </c:pt>
                <c:pt idx="197">
                  <c:v>101120.81494486726</c:v>
                </c:pt>
                <c:pt idx="198">
                  <c:v>105805.0246710167</c:v>
                </c:pt>
                <c:pt idx="199">
                  <c:v>105488.9112405409</c:v>
                </c:pt>
                <c:pt idx="200">
                  <c:v>105101.01645222861</c:v>
                </c:pt>
                <c:pt idx="201">
                  <c:v>112548.13962866287</c:v>
                </c:pt>
                <c:pt idx="202">
                  <c:v>112332.04091406777</c:v>
                </c:pt>
                <c:pt idx="203">
                  <c:v>112116.77045238575</c:v>
                </c:pt>
                <c:pt idx="204">
                  <c:v>114332.92457889093</c:v>
                </c:pt>
                <c:pt idx="205">
                  <c:v>113937.58251603169</c:v>
                </c:pt>
                <c:pt idx="206">
                  <c:v>113662.46589733139</c:v>
                </c:pt>
                <c:pt idx="207">
                  <c:v>119182.50264233595</c:v>
                </c:pt>
                <c:pt idx="208">
                  <c:v>118755.54383041356</c:v>
                </c:pt>
                <c:pt idx="209">
                  <c:v>118694.79930671514</c:v>
                </c:pt>
                <c:pt idx="210">
                  <c:v>126996.98934397379</c:v>
                </c:pt>
                <c:pt idx="211">
                  <c:v>126758.51770129993</c:v>
                </c:pt>
                <c:pt idx="212">
                  <c:v>126477.8396685769</c:v>
                </c:pt>
                <c:pt idx="213">
                  <c:v>135943.10995633603</c:v>
                </c:pt>
                <c:pt idx="214">
                  <c:v>135391.80298794265</c:v>
                </c:pt>
                <c:pt idx="215">
                  <c:v>135209.02633861703</c:v>
                </c:pt>
                <c:pt idx="216">
                  <c:v>139165.28925619833</c:v>
                </c:pt>
                <c:pt idx="217">
                  <c:v>138592.59259259258</c:v>
                </c:pt>
                <c:pt idx="218">
                  <c:v>138308.00821355236</c:v>
                </c:pt>
                <c:pt idx="219">
                  <c:v>143815.41582150102</c:v>
                </c:pt>
                <c:pt idx="220">
                  <c:v>143234.34343434343</c:v>
                </c:pt>
                <c:pt idx="221">
                  <c:v>142657.94768611671</c:v>
                </c:pt>
                <c:pt idx="222">
                  <c:v>152959.75855130784</c:v>
                </c:pt>
                <c:pt idx="223">
                  <c:v>152346.69338677355</c:v>
                </c:pt>
                <c:pt idx="224">
                  <c:v>151738.52295409181</c:v>
                </c:pt>
                <c:pt idx="225">
                  <c:v>162099.40357852884</c:v>
                </c:pt>
                <c:pt idx="226">
                  <c:v>161457.42574257427</c:v>
                </c:pt>
                <c:pt idx="227">
                  <c:v>161138.33992094861</c:v>
                </c:pt>
                <c:pt idx="228">
                  <c:v>153525.59055118111</c:v>
                </c:pt>
                <c:pt idx="229">
                  <c:v>152923.5294117647</c:v>
                </c:pt>
                <c:pt idx="230">
                  <c:v>152326.171875</c:v>
                </c:pt>
                <c:pt idx="231">
                  <c:v>157861.27167630059</c:v>
                </c:pt>
                <c:pt idx="232">
                  <c:v>156954.02298850575</c:v>
                </c:pt>
                <c:pt idx="233">
                  <c:v>156653.91969407268</c:v>
                </c:pt>
                <c:pt idx="234">
                  <c:v>154393.88145315487</c:v>
                </c:pt>
                <c:pt idx="235">
                  <c:v>154099.23664122139</c:v>
                </c:pt>
                <c:pt idx="236">
                  <c:v>153222.01138519924</c:v>
                </c:pt>
                <c:pt idx="237">
                  <c:v>147617.70244821091</c:v>
                </c:pt>
                <c:pt idx="238">
                  <c:v>147063.78986866793</c:v>
                </c:pt>
                <c:pt idx="239">
                  <c:v>146788.38951310862</c:v>
                </c:pt>
                <c:pt idx="240">
                  <c:v>149083.95522388059</c:v>
                </c:pt>
                <c:pt idx="241">
                  <c:v>147979.62962962964</c:v>
                </c:pt>
                <c:pt idx="242">
                  <c:v>147433.57933579333</c:v>
                </c:pt>
                <c:pt idx="243">
                  <c:v>140068.84057971011</c:v>
                </c:pt>
                <c:pt idx="244">
                  <c:v>138811.49012567324</c:v>
                </c:pt>
                <c:pt idx="245">
                  <c:v>138314.84794275492</c:v>
                </c:pt>
                <c:pt idx="246">
                  <c:v>145596.77419354839</c:v>
                </c:pt>
                <c:pt idx="247">
                  <c:v>144047.87234042553</c:v>
                </c:pt>
                <c:pt idx="248">
                  <c:v>142531.57894736843</c:v>
                </c:pt>
                <c:pt idx="249">
                  <c:v>132102.78745644601</c:v>
                </c:pt>
                <c:pt idx="250">
                  <c:v>131873.04347826086</c:v>
                </c:pt>
                <c:pt idx="251">
                  <c:v>131873.04347826086</c:v>
                </c:pt>
                <c:pt idx="252">
                  <c:v>133881.53310104529</c:v>
                </c:pt>
                <c:pt idx="253">
                  <c:v>133185.4419410745</c:v>
                </c:pt>
                <c:pt idx="254">
                  <c:v>132725.38860103628</c:v>
                </c:pt>
                <c:pt idx="255">
                  <c:v>125540.90150250417</c:v>
                </c:pt>
                <c:pt idx="256">
                  <c:v>124708.12603648426</c:v>
                </c:pt>
                <c:pt idx="257">
                  <c:v>124090.75907590758</c:v>
                </c:pt>
                <c:pt idx="258">
                  <c:v>125464.46280991736</c:v>
                </c:pt>
                <c:pt idx="259">
                  <c:v>124640.39408866996</c:v>
                </c:pt>
                <c:pt idx="260">
                  <c:v>124232.40589198035</c:v>
                </c:pt>
                <c:pt idx="261">
                  <c:v>119729.20065252855</c:v>
                </c:pt>
                <c:pt idx="262">
                  <c:v>119339.83739837399</c:v>
                </c:pt>
                <c:pt idx="263">
                  <c:v>119146.10389610389</c:v>
                </c:pt>
                <c:pt idx="264">
                  <c:v>119534.2019543974</c:v>
                </c:pt>
                <c:pt idx="265">
                  <c:v>118952.99837925445</c:v>
                </c:pt>
                <c:pt idx="266">
                  <c:v>118377.41935483871</c:v>
                </c:pt>
                <c:pt idx="267">
                  <c:v>107665.07177033494</c:v>
                </c:pt>
                <c:pt idx="268">
                  <c:v>107322.73449920508</c:v>
                </c:pt>
                <c:pt idx="269">
                  <c:v>107322.73449920508</c:v>
                </c:pt>
                <c:pt idx="270">
                  <c:v>107512.77955271564</c:v>
                </c:pt>
                <c:pt idx="271">
                  <c:v>107341.30781499202</c:v>
                </c:pt>
                <c:pt idx="272">
                  <c:v>107000</c:v>
                </c:pt>
                <c:pt idx="273">
                  <c:v>102673.53407290016</c:v>
                </c:pt>
                <c:pt idx="274">
                  <c:v>102673.53407290016</c:v>
                </c:pt>
                <c:pt idx="275">
                  <c:v>102511.07594936709</c:v>
                </c:pt>
                <c:pt idx="276">
                  <c:v>107601.91082802549</c:v>
                </c:pt>
                <c:pt idx="277">
                  <c:v>106920.88607594935</c:v>
                </c:pt>
                <c:pt idx="278">
                  <c:v>106248.42767295598</c:v>
                </c:pt>
                <c:pt idx="279">
                  <c:v>107206.84292379471</c:v>
                </c:pt>
                <c:pt idx="280">
                  <c:v>106874.41860465117</c:v>
                </c:pt>
                <c:pt idx="281">
                  <c:v>106874.41860465117</c:v>
                </c:pt>
                <c:pt idx="282">
                  <c:v>106314.64174454827</c:v>
                </c:pt>
                <c:pt idx="283">
                  <c:v>105820.15503875968</c:v>
                </c:pt>
                <c:pt idx="284">
                  <c:v>105330.24691358025</c:v>
                </c:pt>
                <c:pt idx="285">
                  <c:v>103707.88253477588</c:v>
                </c:pt>
                <c:pt idx="286">
                  <c:v>103868.42105263159</c:v>
                </c:pt>
                <c:pt idx="287">
                  <c:v>103707.88253477588</c:v>
                </c:pt>
                <c:pt idx="288">
                  <c:v>104871.31782945737</c:v>
                </c:pt>
                <c:pt idx="289">
                  <c:v>104385.8024691358</c:v>
                </c:pt>
                <c:pt idx="290">
                  <c:v>104064.61538461538</c:v>
                </c:pt>
                <c:pt idx="291">
                  <c:v>111470.22900763359</c:v>
                </c:pt>
                <c:pt idx="292">
                  <c:v>110962.00607902736</c:v>
                </c:pt>
                <c:pt idx="293">
                  <c:v>110962.00607902736</c:v>
                </c:pt>
                <c:pt idx="294">
                  <c:v>112056.57492354739</c:v>
                </c:pt>
                <c:pt idx="295">
                  <c:v>111544.90106544901</c:v>
                </c:pt>
                <c:pt idx="296">
                  <c:v>111375.37993920973</c:v>
                </c:pt>
                <c:pt idx="297">
                  <c:v>107923.89649923895</c:v>
                </c:pt>
                <c:pt idx="298">
                  <c:v>107923.89649923895</c:v>
                </c:pt>
                <c:pt idx="299">
                  <c:v>107433.33333333333</c:v>
                </c:pt>
                <c:pt idx="300">
                  <c:v>112781.81818181818</c:v>
                </c:pt>
                <c:pt idx="301">
                  <c:v>109770.73906485671</c:v>
                </c:pt>
                <c:pt idx="302">
                  <c:v>110790.10494752624</c:v>
                </c:pt>
                <c:pt idx="303">
                  <c:v>111126.86567164178</c:v>
                </c:pt>
                <c:pt idx="304">
                  <c:v>111916.91394658753</c:v>
                </c:pt>
                <c:pt idx="305">
                  <c:v>112175.07418397625</c:v>
                </c:pt>
                <c:pt idx="306">
                  <c:v>113239.94038748137</c:v>
                </c:pt>
                <c:pt idx="307">
                  <c:v>112060.83086053412</c:v>
                </c:pt>
                <c:pt idx="308">
                  <c:v>110695.71639586412</c:v>
                </c:pt>
                <c:pt idx="309">
                  <c:v>109914.20118343197</c:v>
                </c:pt>
                <c:pt idx="310">
                  <c:v>109642.01183431954</c:v>
                </c:pt>
                <c:pt idx="311">
                  <c:v>110555.88235294117</c:v>
                </c:pt>
                <c:pt idx="312">
                  <c:v>111123.89380530974</c:v>
                </c:pt>
                <c:pt idx="313">
                  <c:v>111728.34067547724</c:v>
                </c:pt>
                <c:pt idx="314">
                  <c:v>110659.35672514619</c:v>
                </c:pt>
                <c:pt idx="315">
                  <c:v>111742.35807860261</c:v>
                </c:pt>
                <c:pt idx="316">
                  <c:v>112068.21480406386</c:v>
                </c:pt>
                <c:pt idx="317">
                  <c:v>113244.92753623187</c:v>
                </c:pt>
                <c:pt idx="318">
                  <c:v>114867.34693877552</c:v>
                </c:pt>
                <c:pt idx="319">
                  <c:v>114743.1059506531</c:v>
                </c:pt>
                <c:pt idx="320">
                  <c:v>115082.25108225108</c:v>
                </c:pt>
                <c:pt idx="321">
                  <c:v>114724.38672438673</c:v>
                </c:pt>
                <c:pt idx="322">
                  <c:v>115763.34776334777</c:v>
                </c:pt>
                <c:pt idx="323">
                  <c:v>117146.76258992807</c:v>
                </c:pt>
                <c:pt idx="324">
                  <c:v>120037.57225433526</c:v>
                </c:pt>
                <c:pt idx="325">
                  <c:v>120430.83573487031</c:v>
                </c:pt>
                <c:pt idx="326">
                  <c:v>121692.08633093526</c:v>
                </c:pt>
                <c:pt idx="327">
                  <c:v>123335.24355300861</c:v>
                </c:pt>
                <c:pt idx="328">
                  <c:v>126491.42857142858</c:v>
                </c:pt>
                <c:pt idx="329">
                  <c:v>127109.6866096866</c:v>
                </c:pt>
                <c:pt idx="330">
                  <c:v>131801.1444921316</c:v>
                </c:pt>
                <c:pt idx="331">
                  <c:v>131038.40682788052</c:v>
                </c:pt>
                <c:pt idx="332">
                  <c:v>133399.43342776207</c:v>
                </c:pt>
                <c:pt idx="333">
                  <c:v>133028.32861189803</c:v>
                </c:pt>
                <c:pt idx="334">
                  <c:v>134609.06515580736</c:v>
                </c:pt>
                <c:pt idx="335">
                  <c:v>137005.65770862799</c:v>
                </c:pt>
                <c:pt idx="336">
                  <c:v>139280.2275960171</c:v>
                </c:pt>
                <c:pt idx="337">
                  <c:v>137509.21985815602</c:v>
                </c:pt>
                <c:pt idx="338">
                  <c:v>139934.93635077792</c:v>
                </c:pt>
                <c:pt idx="339">
                  <c:v>142457.10267229256</c:v>
                </c:pt>
                <c:pt idx="340">
                  <c:v>141564.42577030812</c:v>
                </c:pt>
                <c:pt idx="341">
                  <c:v>144307.15287517532</c:v>
                </c:pt>
                <c:pt idx="342">
                  <c:v>146997.18309859154</c:v>
                </c:pt>
                <c:pt idx="343">
                  <c:v>146176.96629213484</c:v>
                </c:pt>
                <c:pt idx="344">
                  <c:v>146309.09090909091</c:v>
                </c:pt>
                <c:pt idx="345">
                  <c:v>145704.89510489511</c:v>
                </c:pt>
                <c:pt idx="346">
                  <c:v>145613.12849162013</c:v>
                </c:pt>
                <c:pt idx="347">
                  <c:v>145940.11142061281</c:v>
                </c:pt>
                <c:pt idx="348">
                  <c:v>148032.21288515406</c:v>
                </c:pt>
                <c:pt idx="349">
                  <c:v>147234.96503496505</c:v>
                </c:pt>
                <c:pt idx="350">
                  <c:v>149371.34909596661</c:v>
                </c:pt>
                <c:pt idx="351">
                  <c:v>151829.63988919667</c:v>
                </c:pt>
                <c:pt idx="352">
                  <c:v>153613.25966850828</c:v>
                </c:pt>
                <c:pt idx="353">
                  <c:v>156734.4398340249</c:v>
                </c:pt>
                <c:pt idx="354">
                  <c:v>162771.90542420026</c:v>
                </c:pt>
                <c:pt idx="355">
                  <c:v>165545.07628294037</c:v>
                </c:pt>
                <c:pt idx="356">
                  <c:v>169352.20994475138</c:v>
                </c:pt>
                <c:pt idx="357">
                  <c:v>170127.24757952974</c:v>
                </c:pt>
                <c:pt idx="358">
                  <c:v>173745.85635359114</c:v>
                </c:pt>
                <c:pt idx="359">
                  <c:v>176195.5922865014</c:v>
                </c:pt>
                <c:pt idx="360">
                  <c:v>181378.30319888733</c:v>
                </c:pt>
                <c:pt idx="361">
                  <c:v>183801.93905817173</c:v>
                </c:pt>
                <c:pt idx="362">
                  <c:v>185734.4398340249</c:v>
                </c:pt>
                <c:pt idx="363">
                  <c:v>193760.33057851242</c:v>
                </c:pt>
                <c:pt idx="364">
                  <c:v>193491.75824175825</c:v>
                </c:pt>
                <c:pt idx="365">
                  <c:v>196902.60631001371</c:v>
                </c:pt>
                <c:pt idx="366">
                  <c:v>201693.79310344826</c:v>
                </c:pt>
                <c:pt idx="367">
                  <c:v>203150.3448275862</c:v>
                </c:pt>
                <c:pt idx="368">
                  <c:v>201526.67578659373</c:v>
                </c:pt>
                <c:pt idx="369">
                  <c:v>199214.77428180576</c:v>
                </c:pt>
                <c:pt idx="370">
                  <c:v>201729.50819672129</c:v>
                </c:pt>
                <c:pt idx="371">
                  <c:v>201479.50819672129</c:v>
                </c:pt>
                <c:pt idx="372">
                  <c:v>205982.09366391189</c:v>
                </c:pt>
                <c:pt idx="373">
                  <c:v>206019.25722145801</c:v>
                </c:pt>
                <c:pt idx="374">
                  <c:v>206768.49315068492</c:v>
                </c:pt>
                <c:pt idx="375">
                  <c:v>208262.94277929154</c:v>
                </c:pt>
                <c:pt idx="376">
                  <c:v>212372.97297297296</c:v>
                </c:pt>
                <c:pt idx="377">
                  <c:v>214251.01214574903</c:v>
                </c:pt>
                <c:pt idx="378">
                  <c:v>218915.76086956525</c:v>
                </c:pt>
                <c:pt idx="379">
                  <c:v>222771.31258457375</c:v>
                </c:pt>
                <c:pt idx="380">
                  <c:v>222429.14979757089</c:v>
                </c:pt>
                <c:pt idx="381">
                  <c:v>224883.62652232745</c:v>
                </c:pt>
                <c:pt idx="382">
                  <c:v>226577.23577235773</c:v>
                </c:pt>
                <c:pt idx="383">
                  <c:v>226612.16216216216</c:v>
                </c:pt>
                <c:pt idx="384">
                  <c:v>230449.11804613299</c:v>
                </c:pt>
                <c:pt idx="385">
                  <c:v>231032.52032520328</c:v>
                </c:pt>
                <c:pt idx="386">
                  <c:v>233129.55465587048</c:v>
                </c:pt>
                <c:pt idx="387">
                  <c:v>239540.32258064512</c:v>
                </c:pt>
                <c:pt idx="388">
                  <c:v>245046.91689008047</c:v>
                </c:pt>
                <c:pt idx="389">
                  <c:v>249380.69705093835</c:v>
                </c:pt>
                <c:pt idx="390">
                  <c:v>256938.17204301071</c:v>
                </c:pt>
                <c:pt idx="391">
                  <c:v>261840.48257372656</c:v>
                </c:pt>
                <c:pt idx="392">
                  <c:v>263429.14438502677</c:v>
                </c:pt>
                <c:pt idx="393">
                  <c:v>265810.41388518026</c:v>
                </c:pt>
                <c:pt idx="394">
                  <c:v>270396.52870493993</c:v>
                </c:pt>
                <c:pt idx="395">
                  <c:v>270527.92553191487</c:v>
                </c:pt>
                <c:pt idx="396">
                  <c:v>277325.30120481929</c:v>
                </c:pt>
                <c:pt idx="397">
                  <c:v>275285.33333333337</c:v>
                </c:pt>
                <c:pt idx="398">
                  <c:v>273005.31208499335</c:v>
                </c:pt>
                <c:pt idx="399">
                  <c:v>275434.43708609272</c:v>
                </c:pt>
                <c:pt idx="400">
                  <c:v>278917.88079470198</c:v>
                </c:pt>
                <c:pt idx="401">
                  <c:v>277110.07957559678</c:v>
                </c:pt>
                <c:pt idx="402">
                  <c:v>283938.91102257639</c:v>
                </c:pt>
                <c:pt idx="403">
                  <c:v>281338.62433862436</c:v>
                </c:pt>
                <c:pt idx="404">
                  <c:v>280501.97628458496</c:v>
                </c:pt>
                <c:pt idx="405">
                  <c:v>282378.94736842107</c:v>
                </c:pt>
                <c:pt idx="406">
                  <c:v>284000</c:v>
                </c:pt>
                <c:pt idx="407">
                  <c:v>284738.84514435695</c:v>
                </c:pt>
                <c:pt idx="408">
                  <c:v>288726.91292875988</c:v>
                </c:pt>
                <c:pt idx="409">
                  <c:v>289215.78947368421</c:v>
                </c:pt>
                <c:pt idx="410">
                  <c:v>290833.11432325892</c:v>
                </c:pt>
                <c:pt idx="411">
                  <c:v>295632.19895287958</c:v>
                </c:pt>
                <c:pt idx="412">
                  <c:v>296775.45691906009</c:v>
                </c:pt>
                <c:pt idx="413">
                  <c:v>300464.75195822457</c:v>
                </c:pt>
                <c:pt idx="414">
                  <c:v>306121.7277486911</c:v>
                </c:pt>
                <c:pt idx="415">
                  <c:v>306574.41253263707</c:v>
                </c:pt>
                <c:pt idx="416">
                  <c:v>305259.4524119948</c:v>
                </c:pt>
                <c:pt idx="417">
                  <c:v>302063.71911573468</c:v>
                </c:pt>
                <c:pt idx="418">
                  <c:v>304828.57142857142</c:v>
                </c:pt>
                <c:pt idx="419">
                  <c:v>297396.64082687336</c:v>
                </c:pt>
                <c:pt idx="420">
                  <c:v>301846.75324675324</c:v>
                </c:pt>
                <c:pt idx="421">
                  <c:v>299638.60103626945</c:v>
                </c:pt>
                <c:pt idx="422">
                  <c:v>298403.87096774194</c:v>
                </c:pt>
                <c:pt idx="423">
                  <c:v>302528.27763496141</c:v>
                </c:pt>
                <c:pt idx="424">
                  <c:v>301773.36747759284</c:v>
                </c:pt>
                <c:pt idx="425">
                  <c:v>302047.37516005128</c:v>
                </c:pt>
                <c:pt idx="426">
                  <c:v>304184.14322250639</c:v>
                </c:pt>
                <c:pt idx="427">
                  <c:v>303534.43877551018</c:v>
                </c:pt>
                <c:pt idx="428">
                  <c:v>301419.8473282443</c:v>
                </c:pt>
                <c:pt idx="429">
                  <c:v>297710.29224904702</c:v>
                </c:pt>
                <c:pt idx="430">
                  <c:v>300585.76874205843</c:v>
                </c:pt>
                <c:pt idx="431">
                  <c:v>302125.47528517107</c:v>
                </c:pt>
                <c:pt idx="432">
                  <c:v>305536.30573248403</c:v>
                </c:pt>
                <c:pt idx="433">
                  <c:v>303445.43147208123</c:v>
                </c:pt>
                <c:pt idx="434">
                  <c:v>305931.55893536116</c:v>
                </c:pt>
                <c:pt idx="435">
                  <c:v>309161.2090680101</c:v>
                </c:pt>
                <c:pt idx="436">
                  <c:v>309876.09511889861</c:v>
                </c:pt>
                <c:pt idx="437">
                  <c:v>313878.90137328341</c:v>
                </c:pt>
                <c:pt idx="438">
                  <c:v>317353.75</c:v>
                </c:pt>
                <c:pt idx="439">
                  <c:v>319283.58208955225</c:v>
                </c:pt>
                <c:pt idx="440">
                  <c:v>319926.70807453414</c:v>
                </c:pt>
                <c:pt idx="441">
                  <c:v>321482.6302729529</c:v>
                </c:pt>
                <c:pt idx="442">
                  <c:v>320314.35643564357</c:v>
                </c:pt>
                <c:pt idx="443">
                  <c:v>325330.87330873311</c:v>
                </c:pt>
                <c:pt idx="444">
                  <c:v>332081.8858560794</c:v>
                </c:pt>
                <c:pt idx="445">
                  <c:v>334296.29629629629</c:v>
                </c:pt>
                <c:pt idx="446">
                  <c:v>335969.2874692874</c:v>
                </c:pt>
                <c:pt idx="447">
                  <c:v>341672.79411764705</c:v>
                </c:pt>
                <c:pt idx="448">
                  <c:v>345630.8068459658</c:v>
                </c:pt>
                <c:pt idx="449">
                  <c:v>348729.26829268294</c:v>
                </c:pt>
                <c:pt idx="450">
                  <c:v>362814.72392638039</c:v>
                </c:pt>
                <c:pt idx="451">
                  <c:v>363878.9731051345</c:v>
                </c:pt>
                <c:pt idx="452">
                  <c:v>364363.85836385837</c:v>
                </c:pt>
                <c:pt idx="453">
                  <c:v>362769.13730255165</c:v>
                </c:pt>
                <c:pt idx="454">
                  <c:v>360785.45454545459</c:v>
                </c:pt>
                <c:pt idx="455">
                  <c:v>359028.9156626506</c:v>
                </c:pt>
                <c:pt idx="456">
                  <c:v>362373.78640776698</c:v>
                </c:pt>
                <c:pt idx="457">
                  <c:v>356265.06024096382</c:v>
                </c:pt>
                <c:pt idx="458">
                  <c:v>352044.36450839328</c:v>
                </c:pt>
                <c:pt idx="459">
                  <c:v>350411.90476190479</c:v>
                </c:pt>
                <c:pt idx="460">
                  <c:v>348892.43498817971</c:v>
                </c:pt>
                <c:pt idx="461">
                  <c:v>340492.95774647885</c:v>
                </c:pt>
                <c:pt idx="462">
                  <c:v>341082.25616921275</c:v>
                </c:pt>
                <c:pt idx="463">
                  <c:v>328729.28821470245</c:v>
                </c:pt>
                <c:pt idx="464">
                  <c:v>321123.11265969806</c:v>
                </c:pt>
                <c:pt idx="465">
                  <c:v>310825.37834691495</c:v>
                </c:pt>
                <c:pt idx="466">
                  <c:v>301453.37995337998</c:v>
                </c:pt>
                <c:pt idx="467">
                  <c:v>296936.84210526315</c:v>
                </c:pt>
                <c:pt idx="468">
                  <c:v>298107.18492343929</c:v>
                </c:pt>
                <c:pt idx="469">
                  <c:v>291877.33644859813</c:v>
                </c:pt>
                <c:pt idx="470">
                  <c:v>288186.48018648021</c:v>
                </c:pt>
                <c:pt idx="471">
                  <c:v>285291.86046511628</c:v>
                </c:pt>
                <c:pt idx="472">
                  <c:v>289341.43518518517</c:v>
                </c:pt>
                <c:pt idx="473">
                  <c:v>292498.26989619376</c:v>
                </c:pt>
                <c:pt idx="474">
                  <c:v>299645.90542099188</c:v>
                </c:pt>
                <c:pt idx="475">
                  <c:v>301236.7816091954</c:v>
                </c:pt>
                <c:pt idx="476">
                  <c:v>307119.40298507467</c:v>
                </c:pt>
                <c:pt idx="477">
                  <c:v>308233.94495412847</c:v>
                </c:pt>
                <c:pt idx="478">
                  <c:v>304956.57142857142</c:v>
                </c:pt>
                <c:pt idx="479">
                  <c:v>306952.27272727276</c:v>
                </c:pt>
                <c:pt idx="480">
                  <c:v>318592.25512528472</c:v>
                </c:pt>
                <c:pt idx="481">
                  <c:v>316046.48526077101</c:v>
                </c:pt>
                <c:pt idx="482">
                  <c:v>316202.93122886133</c:v>
                </c:pt>
                <c:pt idx="483">
                  <c:v>316122.19730941701</c:v>
                </c:pt>
                <c:pt idx="484">
                  <c:v>315170.02237136464</c:v>
                </c:pt>
                <c:pt idx="485">
                  <c:v>317922.90502793295</c:v>
                </c:pt>
                <c:pt idx="486">
                  <c:v>327852.18365061592</c:v>
                </c:pt>
                <c:pt idx="487">
                  <c:v>323659.24276169267</c:v>
                </c:pt>
                <c:pt idx="488">
                  <c:v>323043.42984409799</c:v>
                </c:pt>
                <c:pt idx="489">
                  <c:v>317923.33333333331</c:v>
                </c:pt>
                <c:pt idx="490">
                  <c:v>312613.51052048727</c:v>
                </c:pt>
                <c:pt idx="491">
                  <c:v>312887.06140350876</c:v>
                </c:pt>
                <c:pt idx="492">
                  <c:v>315424.97261774371</c:v>
                </c:pt>
                <c:pt idx="493">
                  <c:v>310029.34782608697</c:v>
                </c:pt>
                <c:pt idx="494">
                  <c:v>311379.60954446852</c:v>
                </c:pt>
                <c:pt idx="495">
                  <c:v>315443.13304721029</c:v>
                </c:pt>
                <c:pt idx="496">
                  <c:v>304841.54175588867</c:v>
                </c:pt>
                <c:pt idx="497">
                  <c:v>306437.29903536977</c:v>
                </c:pt>
                <c:pt idx="498">
                  <c:v>317087.88853161846</c:v>
                </c:pt>
                <c:pt idx="499">
                  <c:v>314395.5223880597</c:v>
                </c:pt>
                <c:pt idx="500">
                  <c:v>312879.23728813557</c:v>
                </c:pt>
                <c:pt idx="501">
                  <c:v>309277.24867724872</c:v>
                </c:pt>
                <c:pt idx="502">
                  <c:v>307649.04862579284</c:v>
                </c:pt>
                <c:pt idx="503">
                  <c:v>307343.84858044167</c:v>
                </c:pt>
                <c:pt idx="504">
                  <c:v>311162.79069767444</c:v>
                </c:pt>
                <c:pt idx="505">
                  <c:v>307445.84647739225</c:v>
                </c:pt>
                <c:pt idx="506">
                  <c:v>304380.5031446541</c:v>
                </c:pt>
                <c:pt idx="507">
                  <c:v>311526.04166666663</c:v>
                </c:pt>
                <c:pt idx="508">
                  <c:v>317081.3347236705</c:v>
                </c:pt>
                <c:pt idx="509">
                  <c:v>321280.62827225128</c:v>
                </c:pt>
                <c:pt idx="510">
                  <c:v>323182.00836820086</c:v>
                </c:pt>
                <c:pt idx="511">
                  <c:v>322625.3902185224</c:v>
                </c:pt>
                <c:pt idx="512">
                  <c:v>319656.99481865286</c:v>
                </c:pt>
                <c:pt idx="513">
                  <c:v>319877.31958762888</c:v>
                </c:pt>
                <c:pt idx="514">
                  <c:v>317427.98353909468</c:v>
                </c:pt>
                <c:pt idx="515">
                  <c:v>321459.01639344264</c:v>
                </c:pt>
                <c:pt idx="516">
                  <c:v>320663.23377960868</c:v>
                </c:pt>
                <c:pt idx="517">
                  <c:v>320603.27198364009</c:v>
                </c:pt>
                <c:pt idx="518">
                  <c:v>318337.41080530069</c:v>
                </c:pt>
                <c:pt idx="519">
                  <c:v>326471.00712105801</c:v>
                </c:pt>
                <c:pt idx="520">
                  <c:v>327232.48730964464</c:v>
                </c:pt>
                <c:pt idx="521">
                  <c:v>330130.21363173955</c:v>
                </c:pt>
                <c:pt idx="522">
                  <c:v>338746.6937945066</c:v>
                </c:pt>
                <c:pt idx="523">
                  <c:v>340165.14690982777</c:v>
                </c:pt>
                <c:pt idx="524">
                  <c:v>343586.27648839558</c:v>
                </c:pt>
                <c:pt idx="525">
                  <c:v>343133.19878910191</c:v>
                </c:pt>
                <c:pt idx="526">
                  <c:v>346521.16935483867</c:v>
                </c:pt>
                <c:pt idx="527">
                  <c:v>353441.7670682731</c:v>
                </c:pt>
                <c:pt idx="528">
                  <c:v>359424.24242424243</c:v>
                </c:pt>
                <c:pt idx="529">
                  <c:v>359674.37185929646</c:v>
                </c:pt>
                <c:pt idx="530">
                  <c:v>362487.4623871615</c:v>
                </c:pt>
                <c:pt idx="531">
                  <c:v>374962.03796203801</c:v>
                </c:pt>
                <c:pt idx="532">
                  <c:v>382705</c:v>
                </c:pt>
                <c:pt idx="533">
                  <c:v>386409.18163672654</c:v>
                </c:pt>
                <c:pt idx="534">
                  <c:v>399136.13613613613</c:v>
                </c:pt>
                <c:pt idx="535">
                  <c:v>403946.10778443114</c:v>
                </c:pt>
                <c:pt idx="536">
                  <c:v>402462.61216350948</c:v>
                </c:pt>
                <c:pt idx="537">
                  <c:v>400697.21115537843</c:v>
                </c:pt>
                <c:pt idx="538">
                  <c:v>400402.59740259743</c:v>
                </c:pt>
                <c:pt idx="539">
                  <c:v>402495.50449550455</c:v>
                </c:pt>
                <c:pt idx="540">
                  <c:v>405686.80765357503</c:v>
                </c:pt>
                <c:pt idx="541">
                  <c:v>406807.03517587943</c:v>
                </c:pt>
                <c:pt idx="542">
                  <c:v>405923.7713139418</c:v>
                </c:pt>
                <c:pt idx="543">
                  <c:v>410855.85585585586</c:v>
                </c:pt>
                <c:pt idx="544">
                  <c:v>415401.5984015984</c:v>
                </c:pt>
                <c:pt idx="545">
                  <c:v>418636.72654690617</c:v>
                </c:pt>
                <c:pt idx="546">
                  <c:v>431643.99999999994</c:v>
                </c:pt>
                <c:pt idx="547">
                  <c:v>434847.45762711862</c:v>
                </c:pt>
                <c:pt idx="548">
                  <c:v>438851.2974051896</c:v>
                </c:pt>
                <c:pt idx="549">
                  <c:v>439166.50049850449</c:v>
                </c:pt>
                <c:pt idx="550">
                  <c:v>444152.54237288138</c:v>
                </c:pt>
                <c:pt idx="551">
                  <c:v>448706.87936191424</c:v>
                </c:pt>
                <c:pt idx="552">
                  <c:v>459764.82412060304</c:v>
                </c:pt>
                <c:pt idx="553">
                  <c:v>458676.35270541086</c:v>
                </c:pt>
                <c:pt idx="554">
                  <c:v>463719.56087824347</c:v>
                </c:pt>
                <c:pt idx="555">
                  <c:v>460147.70459081838</c:v>
                </c:pt>
                <c:pt idx="556">
                  <c:v>465622.50996015937</c:v>
                </c:pt>
                <c:pt idx="557">
                  <c:v>465328.03180914518</c:v>
                </c:pt>
                <c:pt idx="558">
                  <c:v>472693.83697813126</c:v>
                </c:pt>
                <c:pt idx="559">
                  <c:v>467747.27452923678</c:v>
                </c:pt>
                <c:pt idx="560">
                  <c:v>466634.02571711177</c:v>
                </c:pt>
                <c:pt idx="561">
                  <c:v>465422.92490118579</c:v>
                </c:pt>
                <c:pt idx="562">
                  <c:v>464353.05719921098</c:v>
                </c:pt>
                <c:pt idx="563">
                  <c:v>463566.24141315016</c:v>
                </c:pt>
                <c:pt idx="564">
                  <c:v>469052.26824457594</c:v>
                </c:pt>
                <c:pt idx="565">
                  <c:v>466911.85112634674</c:v>
                </c:pt>
                <c:pt idx="566">
                  <c:v>463845.85365853657</c:v>
                </c:pt>
                <c:pt idx="567">
                  <c:v>466268.22157434397</c:v>
                </c:pt>
                <c:pt idx="568">
                  <c:v>465539.2061955469</c:v>
                </c:pt>
                <c:pt idx="569">
                  <c:v>464813.16553727014</c:v>
                </c:pt>
                <c:pt idx="570">
                  <c:v>473378.87596899224</c:v>
                </c:pt>
                <c:pt idx="571">
                  <c:v>469253.37186897878</c:v>
                </c:pt>
                <c:pt idx="572">
                  <c:v>464777.13736791548</c:v>
                </c:pt>
                <c:pt idx="573">
                  <c:v>462343.57005758159</c:v>
                </c:pt>
                <c:pt idx="574">
                  <c:v>455344.16826003825</c:v>
                </c:pt>
                <c:pt idx="575">
                  <c:v>454573.8798856053</c:v>
                </c:pt>
                <c:pt idx="576">
                  <c:v>459551.72413793096</c:v>
                </c:pt>
                <c:pt idx="577">
                  <c:v>455538.60819828406</c:v>
                </c:pt>
                <c:pt idx="578">
                  <c:v>449863.80952380953</c:v>
                </c:pt>
                <c:pt idx="579">
                  <c:v>452801.70777988614</c:v>
                </c:pt>
                <c:pt idx="580">
                  <c:v>452254.25330812857</c:v>
                </c:pt>
                <c:pt idx="581">
                  <c:v>453620.98298676749</c:v>
                </c:pt>
                <c:pt idx="582">
                  <c:v>458151.22873345937</c:v>
                </c:pt>
                <c:pt idx="583">
                  <c:v>450281.69014084508</c:v>
                </c:pt>
                <c:pt idx="584">
                  <c:v>447040.33771106944</c:v>
                </c:pt>
                <c:pt idx="585">
                  <c:v>449912.83973758202</c:v>
                </c:pt>
                <c:pt idx="586">
                  <c:v>443314.953271028</c:v>
                </c:pt>
                <c:pt idx="587">
                  <c:v>441878.61811391223</c:v>
                </c:pt>
                <c:pt idx="588">
                  <c:v>442207.90216368769</c:v>
                </c:pt>
                <c:pt idx="589">
                  <c:v>436393.25842696626</c:v>
                </c:pt>
                <c:pt idx="590">
                  <c:v>433796.26168224297</c:v>
                </c:pt>
                <c:pt idx="591">
                  <c:v>436372.6765799257</c:v>
                </c:pt>
                <c:pt idx="592">
                  <c:v>429683.03985171451</c:v>
                </c:pt>
                <c:pt idx="593">
                  <c:v>436069.50880444853</c:v>
                </c:pt>
                <c:pt idx="594">
                  <c:v>443470.80630213156</c:v>
                </c:pt>
                <c:pt idx="595">
                  <c:v>436096.86346863466</c:v>
                </c:pt>
                <c:pt idx="596">
                  <c:v>439765.89861751156</c:v>
                </c:pt>
                <c:pt idx="597">
                  <c:v>436443.21329639887</c:v>
                </c:pt>
                <c:pt idx="598">
                  <c:v>432034.10138248844</c:v>
                </c:pt>
                <c:pt idx="599">
                  <c:v>441615.66820276494</c:v>
                </c:pt>
                <c:pt idx="600">
                  <c:v>439878.00369685766</c:v>
                </c:pt>
                <c:pt idx="601">
                  <c:v>436906.07734806638</c:v>
                </c:pt>
                <c:pt idx="602">
                  <c:v>444387.66114180483</c:v>
                </c:pt>
                <c:pt idx="603">
                  <c:v>438856.22119815671</c:v>
                </c:pt>
                <c:pt idx="604">
                  <c:v>436152.07373271888</c:v>
                </c:pt>
                <c:pt idx="605">
                  <c:v>441960.40515653777</c:v>
                </c:pt>
                <c:pt idx="606">
                  <c:v>443473.87717690197</c:v>
                </c:pt>
                <c:pt idx="607">
                  <c:v>450666.66666666669</c:v>
                </c:pt>
                <c:pt idx="608">
                  <c:v>452066.91109074245</c:v>
                </c:pt>
                <c:pt idx="609">
                  <c:v>445657.19523373054</c:v>
                </c:pt>
                <c:pt idx="610">
                  <c:v>454134.06795224972</c:v>
                </c:pt>
                <c:pt idx="611">
                  <c:v>452557.69230769231</c:v>
                </c:pt>
                <c:pt idx="612">
                  <c:v>453422.93577981653</c:v>
                </c:pt>
                <c:pt idx="613">
                  <c:v>449627.86434463796</c:v>
                </c:pt>
                <c:pt idx="614">
                  <c:v>456213.8939670932</c:v>
                </c:pt>
                <c:pt idx="615">
                  <c:v>444076.29427792918</c:v>
                </c:pt>
                <c:pt idx="616">
                  <c:v>440637.18411552347</c:v>
                </c:pt>
                <c:pt idx="617">
                  <c:v>451689.12848158134</c:v>
                </c:pt>
                <c:pt idx="618">
                  <c:v>444629.82929020666</c:v>
                </c:pt>
                <c:pt idx="619">
                  <c:v>454825.15611061553</c:v>
                </c:pt>
                <c:pt idx="620">
                  <c:v>450324.73309608537</c:v>
                </c:pt>
                <c:pt idx="621">
                  <c:v>443700.70422535209</c:v>
                </c:pt>
                <c:pt idx="622">
                  <c:v>446772.92576419213</c:v>
                </c:pt>
                <c:pt idx="623">
                  <c:v>444597.74109470029</c:v>
                </c:pt>
                <c:pt idx="624">
                  <c:v>448151.43603133154</c:v>
                </c:pt>
                <c:pt idx="625">
                  <c:v>444828.15198618307</c:v>
                </c:pt>
                <c:pt idx="626">
                  <c:v>438457.72843723313</c:v>
                </c:pt>
                <c:pt idx="627">
                  <c:v>432200</c:v>
                </c:pt>
                <c:pt idx="628">
                  <c:v>428581.12582781457</c:v>
                </c:pt>
                <c:pt idx="629">
                  <c:v>438510.67323481123</c:v>
                </c:pt>
                <c:pt idx="630">
                  <c:v>438600</c:v>
                </c:pt>
                <c:pt idx="631">
                  <c:v>440606.82372055243</c:v>
                </c:pt>
                <c:pt idx="632">
                  <c:v>437224.55573505658</c:v>
                </c:pt>
                <c:pt idx="633">
                  <c:v>422683.83518225036</c:v>
                </c:pt>
                <c:pt idx="634">
                  <c:v>423056.03788476717</c:v>
                </c:pt>
                <c:pt idx="635">
                  <c:v>418317.61006289307</c:v>
                </c:pt>
                <c:pt idx="636">
                  <c:v>424299.05063291133</c:v>
                </c:pt>
                <c:pt idx="637">
                  <c:v>412647.38076622359</c:v>
                </c:pt>
                <c:pt idx="638">
                  <c:v>401456.16757176106</c:v>
                </c:pt>
                <c:pt idx="639">
                  <c:v>400677.91411042947</c:v>
                </c:pt>
                <c:pt idx="640">
                  <c:v>394038.84234577301</c:v>
                </c:pt>
                <c:pt idx="641">
                  <c:v>394533.07984790875</c:v>
                </c:pt>
                <c:pt idx="642">
                  <c:v>398938.88464476698</c:v>
                </c:pt>
                <c:pt idx="643">
                  <c:v>398903.27494287887</c:v>
                </c:pt>
                <c:pt idx="644">
                  <c:v>398368.93939393939</c:v>
                </c:pt>
                <c:pt idx="645">
                  <c:v>390068.93939393939</c:v>
                </c:pt>
                <c:pt idx="646">
                  <c:v>388206.52999240701</c:v>
                </c:pt>
                <c:pt idx="647">
                  <c:v>386801.81543116493</c:v>
                </c:pt>
                <c:pt idx="648">
                  <c:v>387050.95057034219</c:v>
                </c:pt>
                <c:pt idx="649">
                  <c:v>382925.9259259259</c:v>
                </c:pt>
                <c:pt idx="650">
                  <c:v>377972.18045112782</c:v>
                </c:pt>
                <c:pt idx="651">
                  <c:v>375940.07490636705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9A-43BA-A124-D78CFFE56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yyyy" sourceLinked="0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120"/>
        <c:majorTimeUnit val="months"/>
        <c:minorUnit val="12"/>
        <c:minorTimeUnit val="months"/>
      </c:dateAx>
      <c:valAx>
        <c:axId val="1"/>
        <c:scaling>
          <c:orientation val="minMax"/>
          <c:max val="500000"/>
          <c:min val="0"/>
        </c:scaling>
        <c:delete val="0"/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&quot;£&quot;#\ ##0" sourceLinked="0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chemeClr val="tx1"/>
                </a:solidFill>
                <a:latin typeface="Arial Narrow" panose="020B0606020202030204" pitchFamily="34" charset="0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100000"/>
        <c:minorUnit val="50000"/>
      </c:valAx>
      <c:spPr>
        <a:solidFill>
          <a:schemeClr val="bg1"/>
        </a:solidFill>
        <a:ln w="12700">
          <a:solidFill>
            <a:schemeClr val="accent3">
              <a:lumMod val="65000"/>
            </a:schemeClr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2300" b="0" i="0" u="none" strike="noStrike" baseline="0">
                <a:solidFill>
                  <a:srgbClr val="800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3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300" b="0" i="0" u="none" strike="noStrike" baseline="0">
                <a:solidFill>
                  <a:srgbClr val="E4801C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3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300" b="0" i="0" u="none" strike="noStrike" baseline="0">
                <a:solidFill>
                  <a:srgbClr val="00B05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2300" b="0" i="0" u="none" strike="noStrike" baseline="0">
                <a:solidFill>
                  <a:srgbClr val="FF33CC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431203311124571"/>
          <c:y val="4.4770867716769039E-2"/>
          <c:w val="0.51547970926711084"/>
          <c:h val="0.22401860701357201"/>
        </c:manualLayout>
      </c:layout>
      <c:overlay val="0"/>
      <c:spPr>
        <a:solidFill>
          <a:srgbClr val="FFFFE7"/>
        </a:solidFill>
        <a:ln w="12700">
          <a:solidFill>
            <a:srgbClr val="800080"/>
          </a:solidFill>
          <a:prstDash val="solid"/>
        </a:ln>
      </c:spPr>
      <c:txPr>
        <a:bodyPr/>
        <a:lstStyle/>
        <a:p>
          <a:pPr>
            <a:defRPr sz="2300" b="0" i="0" u="none" strike="noStrike" baseline="0">
              <a:solidFill>
                <a:srgbClr val="0000CC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6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0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2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95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69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88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50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7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14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19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44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9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economy/inflationandpriceindices/timeseries/jfdn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gov.uk/government/collections/uk-house-price-index-reports" TargetMode="External"/><Relationship Id="rId4" Type="http://schemas.openxmlformats.org/officeDocument/2006/relationships/hyperlink" Target="https://www.ons.gov.uk/economy/inflationandpriceindices/timeseries/d7b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A4DA05F-5454-4EC8-A129-82EBABD28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199970"/>
              </p:ext>
            </p:extLst>
          </p:nvPr>
        </p:nvGraphicFramePr>
        <p:xfrm>
          <a:off x="0" y="0"/>
          <a:ext cx="9906000" cy="6087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TextBox 4">
            <a:extLst>
              <a:ext uri="{FF2B5EF4-FFF2-40B4-BE49-F238E27FC236}">
                <a16:creationId xmlns:a16="http://schemas.microsoft.com/office/drawing/2014/main" id="{294F6AAF-30FC-47C2-ACE6-AFDD27BB5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408" y="5992565"/>
            <a:ext cx="88615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i="1" dirty="0">
                <a:solidFill>
                  <a:srgbClr val="000000"/>
                </a:solidFill>
              </a:rPr>
              <a:t>Sources</a:t>
            </a:r>
            <a:r>
              <a:rPr lang="en-GB" altLang="en-US" sz="1400" dirty="0">
                <a:solidFill>
                  <a:srgbClr val="000000"/>
                </a:solidFill>
              </a:rPr>
              <a:t>:  </a:t>
            </a:r>
            <a:r>
              <a:rPr lang="en-GB" altLang="en-US" sz="1400" dirty="0">
                <a:solidFill>
                  <a:srgbClr val="000000"/>
                </a:solidFill>
                <a:hlinkClick r:id="rId3"/>
              </a:rPr>
              <a:t>JFDN</a:t>
            </a:r>
            <a:r>
              <a:rPr lang="en-GB" altLang="en-US" sz="1400" i="1" dirty="0">
                <a:solidFill>
                  <a:srgbClr val="000000"/>
                </a:solidFill>
              </a:rPr>
              <a:t> </a:t>
            </a:r>
            <a:r>
              <a:rPr lang="en-GB" altLang="en-US" sz="1400" dirty="0">
                <a:solidFill>
                  <a:srgbClr val="000000"/>
                </a:solidFill>
              </a:rPr>
              <a:t>and</a:t>
            </a:r>
            <a:r>
              <a:rPr lang="en-GB" altLang="en-US" sz="1400" i="1" dirty="0">
                <a:solidFill>
                  <a:srgbClr val="000000"/>
                </a:solidFill>
              </a:rPr>
              <a:t> </a:t>
            </a:r>
            <a:r>
              <a:rPr lang="en-GB" altLang="en-US" sz="1400" dirty="0">
                <a:solidFill>
                  <a:srgbClr val="000000"/>
                </a:solidFill>
                <a:hlinkClick r:id="rId4"/>
              </a:rPr>
              <a:t>D7BT</a:t>
            </a:r>
            <a:r>
              <a:rPr lang="en-GB" altLang="en-US" sz="1400" i="1" dirty="0">
                <a:solidFill>
                  <a:srgbClr val="000000"/>
                </a:solidFill>
              </a:rPr>
              <a:t> </a:t>
            </a:r>
            <a:r>
              <a:rPr lang="en-GB" altLang="en-US" sz="1400" dirty="0">
                <a:solidFill>
                  <a:srgbClr val="000000"/>
                </a:solidFill>
              </a:rPr>
              <a:t>(ONS) and</a:t>
            </a:r>
            <a:r>
              <a:rPr lang="en-GB" altLang="en-US" sz="1400" i="1" dirty="0">
                <a:solidFill>
                  <a:srgbClr val="000000"/>
                </a:solidFill>
              </a:rPr>
              <a:t> </a:t>
            </a:r>
            <a:r>
              <a:rPr lang="en-GB" altLang="en-US" sz="1400" i="1" dirty="0">
                <a:solidFill>
                  <a:srgbClr val="000000"/>
                </a:solidFill>
                <a:hlinkClick r:id="rId5"/>
              </a:rPr>
              <a:t>UK House Price Index: reports</a:t>
            </a:r>
            <a:r>
              <a:rPr lang="en-GB" altLang="en-US" sz="1400" dirty="0">
                <a:solidFill>
                  <a:srgbClr val="000000"/>
                </a:solidFill>
              </a:rPr>
              <a:t> (HM Land Registry)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CF29F4A-7E72-406B-906C-FFE17D2C6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4780"/>
            <a:ext cx="9905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dirty="0">
                <a:solidFill>
                  <a:srgbClr val="000000"/>
                </a:solidFill>
              </a:rPr>
              <a:t>3. House prices at constant 2015 consumer prices</a:t>
            </a:r>
          </a:p>
        </p:txBody>
      </p:sp>
    </p:spTree>
    <p:extLst>
      <p:ext uri="{BB962C8B-B14F-4D97-AF65-F5344CB8AC3E}">
        <p14:creationId xmlns:p14="http://schemas.microsoft.com/office/powerpoint/2010/main" val="2185217762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29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30</cp:revision>
  <dcterms:created xsi:type="dcterms:W3CDTF">2021-10-15T17:38:29Z</dcterms:created>
  <dcterms:modified xsi:type="dcterms:W3CDTF">2024-07-13T09:38:21Z</dcterms:modified>
</cp:coreProperties>
</file>