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6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10791439531597"/>
          <c:y val="3.487321241117268E-2"/>
          <c:w val="0.85740117100747026"/>
          <c:h val="0.8765753233319365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UK</c:v>
                </c:pt>
              </c:strCache>
            </c:strRef>
          </c:tx>
          <c:spPr>
            <a:ln w="38100">
              <a:noFill/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Sheet1!$B$2:$B$653</c:f>
              <c:numCache>
                <c:formatCode>0.00_ ;[Red]\-0.00\ </c:formatCode>
                <c:ptCount val="652"/>
                <c:pt idx="0">
                  <c:v>-0.53869393714921476</c:v>
                </c:pt>
                <c:pt idx="1">
                  <c:v>-0.51438864507179749</c:v>
                </c:pt>
                <c:pt idx="2">
                  <c:v>-0.65865490390960701</c:v>
                </c:pt>
                <c:pt idx="3">
                  <c:v>-1.0286126419287782</c:v>
                </c:pt>
                <c:pt idx="4">
                  <c:v>-1.4398415113029215</c:v>
                </c:pt>
                <c:pt idx="5">
                  <c:v>-1.2523170009988194</c:v>
                </c:pt>
                <c:pt idx="6">
                  <c:v>1.5165647222928249</c:v>
                </c:pt>
                <c:pt idx="7">
                  <c:v>1.5114223425045574</c:v>
                </c:pt>
                <c:pt idx="8">
                  <c:v>1.3633353488238118</c:v>
                </c:pt>
                <c:pt idx="9">
                  <c:v>6.0619749714486103E-2</c:v>
                </c:pt>
                <c:pt idx="10">
                  <c:v>-0.32457202593330936</c:v>
                </c:pt>
                <c:pt idx="11">
                  <c:v>-0.11206711606426822</c:v>
                </c:pt>
                <c:pt idx="12">
                  <c:v>1.1984646343009013</c:v>
                </c:pt>
                <c:pt idx="13">
                  <c:v>1.1555432984004161</c:v>
                </c:pt>
                <c:pt idx="14">
                  <c:v>0.88670422227084644</c:v>
                </c:pt>
                <c:pt idx="15">
                  <c:v>1.7599670036931407</c:v>
                </c:pt>
                <c:pt idx="16">
                  <c:v>1.3222996057324654</c:v>
                </c:pt>
                <c:pt idx="17">
                  <c:v>0.89741580956004441</c:v>
                </c:pt>
                <c:pt idx="18">
                  <c:v>2.377665995224572</c:v>
                </c:pt>
                <c:pt idx="19">
                  <c:v>2.1437579038511747</c:v>
                </c:pt>
                <c:pt idx="20">
                  <c:v>2.5566267716921285</c:v>
                </c:pt>
                <c:pt idx="21">
                  <c:v>7.4519418730712026</c:v>
                </c:pt>
                <c:pt idx="22">
                  <c:v>7.4202907888387948</c:v>
                </c:pt>
                <c:pt idx="23">
                  <c:v>7.5514342396508356</c:v>
                </c:pt>
                <c:pt idx="24">
                  <c:v>12.305675460713333</c:v>
                </c:pt>
                <c:pt idx="25">
                  <c:v>12.34902218686349</c:v>
                </c:pt>
                <c:pt idx="26">
                  <c:v>12.81775247027298</c:v>
                </c:pt>
                <c:pt idx="27">
                  <c:v>21.472289469322796</c:v>
                </c:pt>
                <c:pt idx="28">
                  <c:v>21.690096978697198</c:v>
                </c:pt>
                <c:pt idx="29">
                  <c:v>21.739312780610735</c:v>
                </c:pt>
                <c:pt idx="30">
                  <c:v>32.291388082254926</c:v>
                </c:pt>
                <c:pt idx="31">
                  <c:v>31.38240276213698</c:v>
                </c:pt>
                <c:pt idx="32">
                  <c:v>30.746388364256696</c:v>
                </c:pt>
                <c:pt idx="33">
                  <c:v>33.616608377595057</c:v>
                </c:pt>
                <c:pt idx="34">
                  <c:v>33.852083839269156</c:v>
                </c:pt>
                <c:pt idx="35">
                  <c:v>33.89782738508422</c:v>
                </c:pt>
                <c:pt idx="36">
                  <c:v>40.103892289091164</c:v>
                </c:pt>
                <c:pt idx="37">
                  <c:v>39.964983685109928</c:v>
                </c:pt>
                <c:pt idx="38">
                  <c:v>39.635270800785378</c:v>
                </c:pt>
                <c:pt idx="39">
                  <c:v>32.388064771277023</c:v>
                </c:pt>
                <c:pt idx="40">
                  <c:v>32.01333934039279</c:v>
                </c:pt>
                <c:pt idx="41">
                  <c:v>32.347323714261755</c:v>
                </c:pt>
                <c:pt idx="42">
                  <c:v>22.576873888903226</c:v>
                </c:pt>
                <c:pt idx="43">
                  <c:v>23.290913824124569</c:v>
                </c:pt>
                <c:pt idx="44">
                  <c:v>22.789410825108611</c:v>
                </c:pt>
                <c:pt idx="45">
                  <c:v>14.872147413434936</c:v>
                </c:pt>
                <c:pt idx="46">
                  <c:v>14.55990611311522</c:v>
                </c:pt>
                <c:pt idx="47">
                  <c:v>14.189290103250258</c:v>
                </c:pt>
                <c:pt idx="48">
                  <c:v>3.2004863029439337</c:v>
                </c:pt>
                <c:pt idx="49">
                  <c:v>2.3428234412010238</c:v>
                </c:pt>
                <c:pt idx="50">
                  <c:v>2.1755692237350011</c:v>
                </c:pt>
                <c:pt idx="51">
                  <c:v>-3.5502581964996693</c:v>
                </c:pt>
                <c:pt idx="52">
                  <c:v>-4.1689942815638359</c:v>
                </c:pt>
                <c:pt idx="53">
                  <c:v>-4.7577607538578581</c:v>
                </c:pt>
                <c:pt idx="54">
                  <c:v>-10.315528801941332</c:v>
                </c:pt>
                <c:pt idx="55">
                  <c:v>-10.284382875710863</c:v>
                </c:pt>
                <c:pt idx="56">
                  <c:v>-10.373540375712585</c:v>
                </c:pt>
                <c:pt idx="57">
                  <c:v>-10.045033148212001</c:v>
                </c:pt>
                <c:pt idx="58">
                  <c:v>-10.86804615460518</c:v>
                </c:pt>
                <c:pt idx="59">
                  <c:v>-11.140558110895004</c:v>
                </c:pt>
                <c:pt idx="60">
                  <c:v>-12.635702480667213</c:v>
                </c:pt>
                <c:pt idx="61">
                  <c:v>-12.93066436347754</c:v>
                </c:pt>
                <c:pt idx="62">
                  <c:v>-13.85181707077836</c:v>
                </c:pt>
                <c:pt idx="63">
                  <c:v>-12.175470008952557</c:v>
                </c:pt>
                <c:pt idx="64">
                  <c:v>-14.194658489399</c:v>
                </c:pt>
                <c:pt idx="65">
                  <c:v>-14.955182727753979</c:v>
                </c:pt>
                <c:pt idx="66">
                  <c:v>-13.2908610509705</c:v>
                </c:pt>
                <c:pt idx="67">
                  <c:v>-13.523701139305683</c:v>
                </c:pt>
                <c:pt idx="68">
                  <c:v>-13.27884075795162</c:v>
                </c:pt>
                <c:pt idx="69">
                  <c:v>-12.898749906189966</c:v>
                </c:pt>
                <c:pt idx="70">
                  <c:v>-12.4488555240662</c:v>
                </c:pt>
                <c:pt idx="71">
                  <c:v>-12.533067238487508</c:v>
                </c:pt>
                <c:pt idx="72">
                  <c:v>-10.184293129202986</c:v>
                </c:pt>
                <c:pt idx="73">
                  <c:v>-9.6040418346225209</c:v>
                </c:pt>
                <c:pt idx="74">
                  <c:v>-8.4112874990308484</c:v>
                </c:pt>
                <c:pt idx="75">
                  <c:v>-7.0970075038423479</c:v>
                </c:pt>
                <c:pt idx="76">
                  <c:v>-4.6340542803255662</c:v>
                </c:pt>
                <c:pt idx="77">
                  <c:v>-3.2924036930913889</c:v>
                </c:pt>
                <c:pt idx="78">
                  <c:v>-3.0302550607139196</c:v>
                </c:pt>
                <c:pt idx="79">
                  <c:v>-3.8612230578614763</c:v>
                </c:pt>
                <c:pt idx="80">
                  <c:v>-4.3845893249199852</c:v>
                </c:pt>
                <c:pt idx="81">
                  <c:v>-4.3682848146729159</c:v>
                </c:pt>
                <c:pt idx="82">
                  <c:v>-4.4961103789418022</c:v>
                </c:pt>
                <c:pt idx="83">
                  <c:v>-4.2480404599236472</c:v>
                </c:pt>
                <c:pt idx="84">
                  <c:v>-6.8638663177024037</c:v>
                </c:pt>
                <c:pt idx="85">
                  <c:v>-6.5547275902021358</c:v>
                </c:pt>
                <c:pt idx="86">
                  <c:v>-6.8530469825297908</c:v>
                </c:pt>
                <c:pt idx="87">
                  <c:v>-8.2345932050681956</c:v>
                </c:pt>
                <c:pt idx="88">
                  <c:v>-7.9968707732032795</c:v>
                </c:pt>
                <c:pt idx="89">
                  <c:v>-8.6237380106917829</c:v>
                </c:pt>
                <c:pt idx="90">
                  <c:v>-8.1880026332529177</c:v>
                </c:pt>
                <c:pt idx="91">
                  <c:v>-7.3209103361435295</c:v>
                </c:pt>
                <c:pt idx="92">
                  <c:v>-6.5656210824587617</c:v>
                </c:pt>
                <c:pt idx="93">
                  <c:v>-4.0202117991972166</c:v>
                </c:pt>
                <c:pt idx="94">
                  <c:v>-3.2041373027117599</c:v>
                </c:pt>
                <c:pt idx="95">
                  <c:v>-2.682335319448915</c:v>
                </c:pt>
                <c:pt idx="96">
                  <c:v>1.0772872432215757</c:v>
                </c:pt>
                <c:pt idx="97">
                  <c:v>1.1103392723745686</c:v>
                </c:pt>
                <c:pt idx="98">
                  <c:v>1.4526830831360729</c:v>
                </c:pt>
                <c:pt idx="99">
                  <c:v>5.6678391155157586</c:v>
                </c:pt>
                <c:pt idx="100">
                  <c:v>5.9732487601416215</c:v>
                </c:pt>
                <c:pt idx="101">
                  <c:v>6.4725616414248845</c:v>
                </c:pt>
                <c:pt idx="102">
                  <c:v>10.451234744046147</c:v>
                </c:pt>
                <c:pt idx="103">
                  <c:v>10.410479664853353</c:v>
                </c:pt>
                <c:pt idx="104">
                  <c:v>10.583556779307537</c:v>
                </c:pt>
                <c:pt idx="105">
                  <c:v>15.049721578869599</c:v>
                </c:pt>
                <c:pt idx="106">
                  <c:v>14.713672077138403</c:v>
                </c:pt>
                <c:pt idx="107">
                  <c:v>14.600016256971893</c:v>
                </c:pt>
                <c:pt idx="108">
                  <c:v>16.900204993825131</c:v>
                </c:pt>
                <c:pt idx="109">
                  <c:v>17.039234279895208</c:v>
                </c:pt>
                <c:pt idx="110">
                  <c:v>16.908846354313042</c:v>
                </c:pt>
                <c:pt idx="111">
                  <c:v>20.177041321926438</c:v>
                </c:pt>
                <c:pt idx="112">
                  <c:v>19.905679644999029</c:v>
                </c:pt>
                <c:pt idx="113">
                  <c:v>19.162462622406089</c:v>
                </c:pt>
                <c:pt idx="114">
                  <c:v>16.149757406230979</c:v>
                </c:pt>
                <c:pt idx="115">
                  <c:v>15.944067197369675</c:v>
                </c:pt>
                <c:pt idx="116">
                  <c:v>15.199902584890857</c:v>
                </c:pt>
                <c:pt idx="117">
                  <c:v>14.061404078185447</c:v>
                </c:pt>
                <c:pt idx="118">
                  <c:v>13.872087934664435</c:v>
                </c:pt>
                <c:pt idx="119">
                  <c:v>13.787834184893292</c:v>
                </c:pt>
                <c:pt idx="120">
                  <c:v>12.094796009640586</c:v>
                </c:pt>
                <c:pt idx="121">
                  <c:v>11.767632404478968</c:v>
                </c:pt>
                <c:pt idx="122">
                  <c:v>11.097828782483649</c:v>
                </c:pt>
                <c:pt idx="123">
                  <c:v>5.4685313475060928</c:v>
                </c:pt>
                <c:pt idx="124">
                  <c:v>5.3555468275383777</c:v>
                </c:pt>
                <c:pt idx="125">
                  <c:v>5.7896963696081656</c:v>
                </c:pt>
                <c:pt idx="126">
                  <c:v>5.0557846433364508</c:v>
                </c:pt>
                <c:pt idx="127">
                  <c:v>5.5568281321546618</c:v>
                </c:pt>
                <c:pt idx="128">
                  <c:v>5.9103022947377317</c:v>
                </c:pt>
                <c:pt idx="129">
                  <c:v>-0.10223748952664358</c:v>
                </c:pt>
                <c:pt idx="130">
                  <c:v>-5.7176741944988167E-2</c:v>
                </c:pt>
                <c:pt idx="131">
                  <c:v>0.12977738090741325</c:v>
                </c:pt>
                <c:pt idx="132">
                  <c:v>-2.7814588569012177</c:v>
                </c:pt>
                <c:pt idx="133">
                  <c:v>-2.7555820750963989</c:v>
                </c:pt>
                <c:pt idx="134">
                  <c:v>-3.2673182898257145</c:v>
                </c:pt>
                <c:pt idx="135">
                  <c:v>-3.9088213918360122</c:v>
                </c:pt>
                <c:pt idx="136">
                  <c:v>-3.7512107676167536</c:v>
                </c:pt>
                <c:pt idx="137">
                  <c:v>-3.4139473190676228</c:v>
                </c:pt>
                <c:pt idx="138">
                  <c:v>-5.3257944472709609</c:v>
                </c:pt>
                <c:pt idx="139">
                  <c:v>-5.6311706451336665</c:v>
                </c:pt>
                <c:pt idx="140">
                  <c:v>-5.5964882236419822</c:v>
                </c:pt>
                <c:pt idx="141">
                  <c:v>-7.8100462588810693</c:v>
                </c:pt>
                <c:pt idx="142">
                  <c:v>-7.6356575011610373</c:v>
                </c:pt>
                <c:pt idx="143">
                  <c:v>-7.5593891523367738</c:v>
                </c:pt>
                <c:pt idx="144">
                  <c:v>-9.9848054741765786</c:v>
                </c:pt>
                <c:pt idx="145">
                  <c:v>-9.434534665766213</c:v>
                </c:pt>
                <c:pt idx="146">
                  <c:v>-8.5415108975267238</c:v>
                </c:pt>
                <c:pt idx="147">
                  <c:v>-6.6447217385552415</c:v>
                </c:pt>
                <c:pt idx="148">
                  <c:v>-6.6868297669941192</c:v>
                </c:pt>
                <c:pt idx="149">
                  <c:v>-6.366346190778982</c:v>
                </c:pt>
                <c:pt idx="150">
                  <c:v>-5.1264116681082044</c:v>
                </c:pt>
                <c:pt idx="151">
                  <c:v>-4.69671590624493</c:v>
                </c:pt>
                <c:pt idx="152">
                  <c:v>-4.4414234004599447</c:v>
                </c:pt>
                <c:pt idx="153">
                  <c:v>-0.80114937154948129</c:v>
                </c:pt>
                <c:pt idx="154">
                  <c:v>-0.68189050792216765</c:v>
                </c:pt>
                <c:pt idx="155">
                  <c:v>-0.58103429609405355</c:v>
                </c:pt>
                <c:pt idx="156">
                  <c:v>5.5074359424265671</c:v>
                </c:pt>
                <c:pt idx="157">
                  <c:v>5.3956584088860158</c:v>
                </c:pt>
                <c:pt idx="158">
                  <c:v>6.0269446504012301</c:v>
                </c:pt>
                <c:pt idx="159">
                  <c:v>5.9649431155216233</c:v>
                </c:pt>
                <c:pt idx="160">
                  <c:v>6.4072901783562415</c:v>
                </c:pt>
                <c:pt idx="161">
                  <c:v>6.3982811644454074</c:v>
                </c:pt>
                <c:pt idx="162">
                  <c:v>7.8413030754104867</c:v>
                </c:pt>
                <c:pt idx="163">
                  <c:v>7.4762565128743104</c:v>
                </c:pt>
                <c:pt idx="164">
                  <c:v>7.3410182909697284</c:v>
                </c:pt>
                <c:pt idx="165">
                  <c:v>6.7856245897877141</c:v>
                </c:pt>
                <c:pt idx="166">
                  <c:v>6.9142683559600782</c:v>
                </c:pt>
                <c:pt idx="167">
                  <c:v>6.9241034186471078</c:v>
                </c:pt>
                <c:pt idx="168">
                  <c:v>4.8617292776046543</c:v>
                </c:pt>
                <c:pt idx="169">
                  <c:v>5.0656650309988631</c:v>
                </c:pt>
                <c:pt idx="170">
                  <c:v>4.8902698731347938</c:v>
                </c:pt>
                <c:pt idx="171">
                  <c:v>4.2707105700202819</c:v>
                </c:pt>
                <c:pt idx="172">
                  <c:v>4.128766032067972</c:v>
                </c:pt>
                <c:pt idx="173">
                  <c:v>4.2232209784599597</c:v>
                </c:pt>
                <c:pt idx="174">
                  <c:v>4.1909224476829685</c:v>
                </c:pt>
                <c:pt idx="175">
                  <c:v>4.3665585141643932</c:v>
                </c:pt>
                <c:pt idx="176">
                  <c:v>4.7039153321207472</c:v>
                </c:pt>
                <c:pt idx="177">
                  <c:v>5.2624974203473665</c:v>
                </c:pt>
                <c:pt idx="178">
                  <c:v>5.3172387083940214</c:v>
                </c:pt>
                <c:pt idx="179">
                  <c:v>5.3652424743774612</c:v>
                </c:pt>
                <c:pt idx="180">
                  <c:v>4.0777631499515419</c:v>
                </c:pt>
                <c:pt idx="181">
                  <c:v>3.6778277988320838</c:v>
                </c:pt>
                <c:pt idx="182">
                  <c:v>3.2533779253719262</c:v>
                </c:pt>
                <c:pt idx="183">
                  <c:v>3.5953175275975773</c:v>
                </c:pt>
                <c:pt idx="184">
                  <c:v>3.7174261664927828</c:v>
                </c:pt>
                <c:pt idx="185">
                  <c:v>3.7284547412710292</c:v>
                </c:pt>
                <c:pt idx="186">
                  <c:v>2.1209028575958304</c:v>
                </c:pt>
                <c:pt idx="187">
                  <c:v>2.0562344067332585</c:v>
                </c:pt>
                <c:pt idx="188">
                  <c:v>1.8760017078314688</c:v>
                </c:pt>
                <c:pt idx="189">
                  <c:v>4.1766532687247091</c:v>
                </c:pt>
                <c:pt idx="190">
                  <c:v>4.1356033733747637</c:v>
                </c:pt>
                <c:pt idx="191">
                  <c:v>4.1808538330702172</c:v>
                </c:pt>
                <c:pt idx="192">
                  <c:v>6.5171790293040157</c:v>
                </c:pt>
                <c:pt idx="193">
                  <c:v>6.8140190350753791</c:v>
                </c:pt>
                <c:pt idx="194">
                  <c:v>7.4243436352166032</c:v>
                </c:pt>
                <c:pt idx="195">
                  <c:v>8.9310931345179707</c:v>
                </c:pt>
                <c:pt idx="196">
                  <c:v>9.0224454080383083</c:v>
                </c:pt>
                <c:pt idx="197">
                  <c:v>8.8762546547720724</c:v>
                </c:pt>
                <c:pt idx="198">
                  <c:v>11.356254118195697</c:v>
                </c:pt>
                <c:pt idx="199">
                  <c:v>11.306933555463459</c:v>
                </c:pt>
                <c:pt idx="200">
                  <c:v>11.20014835779525</c:v>
                </c:pt>
                <c:pt idx="201">
                  <c:v>10.776558083977525</c:v>
                </c:pt>
                <c:pt idx="202">
                  <c:v>10.944149347550999</c:v>
                </c:pt>
                <c:pt idx="203">
                  <c:v>10.851399555821454</c:v>
                </c:pt>
                <c:pt idx="204">
                  <c:v>11.631914789835147</c:v>
                </c:pt>
                <c:pt idx="205">
                  <c:v>11.605931451940327</c:v>
                </c:pt>
                <c:pt idx="206">
                  <c:v>11.595830880636782</c:v>
                </c:pt>
                <c:pt idx="207">
                  <c:v>11.922699447801858</c:v>
                </c:pt>
                <c:pt idx="208">
                  <c:v>11.876787288993167</c:v>
                </c:pt>
                <c:pt idx="209">
                  <c:v>12.19413318406056</c:v>
                </c:pt>
                <c:pt idx="210">
                  <c:v>12.709894738052368</c:v>
                </c:pt>
                <c:pt idx="211">
                  <c:v>12.835369004118183</c:v>
                </c:pt>
                <c:pt idx="212">
                  <c:v>13.001038369968862</c:v>
                </c:pt>
                <c:pt idx="213">
                  <c:v>15.90233873931134</c:v>
                </c:pt>
                <c:pt idx="214">
                  <c:v>15.654368445516214</c:v>
                </c:pt>
                <c:pt idx="215">
                  <c:v>15.720000066086634</c:v>
                </c:pt>
                <c:pt idx="216">
                  <c:v>17.5614618090421</c:v>
                </c:pt>
                <c:pt idx="217">
                  <c:v>17.483907362461789</c:v>
                </c:pt>
                <c:pt idx="218">
                  <c:v>17.52644969602153</c:v>
                </c:pt>
                <c:pt idx="219">
                  <c:v>18.656264942634408</c:v>
                </c:pt>
                <c:pt idx="220">
                  <c:v>18.601723923434086</c:v>
                </c:pt>
                <c:pt idx="221">
                  <c:v>18.184906041989166</c:v>
                </c:pt>
                <c:pt idx="222">
                  <c:v>27.293582101058988</c:v>
                </c:pt>
                <c:pt idx="223">
                  <c:v>27.021905813390962</c:v>
                </c:pt>
                <c:pt idx="224">
                  <c:v>26.795592463478251</c:v>
                </c:pt>
                <c:pt idx="225">
                  <c:v>27.050468600355526</c:v>
                </c:pt>
                <c:pt idx="226">
                  <c:v>27.06259112572366</c:v>
                </c:pt>
                <c:pt idx="227">
                  <c:v>26.982904063229864</c:v>
                </c:pt>
                <c:pt idx="228">
                  <c:v>24.049112505004661</c:v>
                </c:pt>
                <c:pt idx="229">
                  <c:v>24.073234840931743</c:v>
                </c:pt>
                <c:pt idx="230">
                  <c:v>23.842871244221882</c:v>
                </c:pt>
                <c:pt idx="231">
                  <c:v>20.842891713699611</c:v>
                </c:pt>
                <c:pt idx="232">
                  <c:v>20.635809749162583</c:v>
                </c:pt>
                <c:pt idx="233">
                  <c:v>20.891633993720188</c:v>
                </c:pt>
                <c:pt idx="234">
                  <c:v>10.424134661792472</c:v>
                </c:pt>
                <c:pt idx="235">
                  <c:v>10.656916274865287</c:v>
                </c:pt>
                <c:pt idx="236">
                  <c:v>10.467980698180918</c:v>
                </c:pt>
                <c:pt idx="237">
                  <c:v>1.7057124287535883</c:v>
                </c:pt>
                <c:pt idx="238">
                  <c:v>1.7269565210329791</c:v>
                </c:pt>
                <c:pt idx="239">
                  <c:v>1.7375188927561651</c:v>
                </c:pt>
                <c:pt idx="240">
                  <c:v>-2.4868152393556415</c:v>
                </c:pt>
                <c:pt idx="241">
                  <c:v>-2.8280687293316396</c:v>
                </c:pt>
                <c:pt idx="242">
                  <c:v>-2.8069764933276042</c:v>
                </c:pt>
                <c:pt idx="243">
                  <c:v>-7.4721450945569696</c:v>
                </c:pt>
                <c:pt idx="244">
                  <c:v>-7.7726942647129649</c:v>
                </c:pt>
                <c:pt idx="245">
                  <c:v>-7.9266182048807892</c:v>
                </c:pt>
                <c:pt idx="246">
                  <c:v>-9.2494003305112926</c:v>
                </c:pt>
                <c:pt idx="247">
                  <c:v>-10.043158880974646</c:v>
                </c:pt>
                <c:pt idx="248">
                  <c:v>-10.480474179303375</c:v>
                </c:pt>
                <c:pt idx="249">
                  <c:v>-10.027264473292147</c:v>
                </c:pt>
                <c:pt idx="250">
                  <c:v>-9.8454477932954969</c:v>
                </c:pt>
                <c:pt idx="251">
                  <c:v>-9.676302291969602</c:v>
                </c:pt>
                <c:pt idx="252">
                  <c:v>-8.4862017915090195</c:v>
                </c:pt>
                <c:pt idx="253">
                  <c:v>-8.2826221167649852</c:v>
                </c:pt>
                <c:pt idx="254">
                  <c:v>-8.2609145559533435</c:v>
                </c:pt>
                <c:pt idx="255">
                  <c:v>-9.2400649039324936</c:v>
                </c:pt>
                <c:pt idx="256">
                  <c:v>-9.0254734021401077</c:v>
                </c:pt>
                <c:pt idx="257">
                  <c:v>-9.1508004869710522</c:v>
                </c:pt>
                <c:pt idx="258">
                  <c:v>-9.045990505844518</c:v>
                </c:pt>
                <c:pt idx="259">
                  <c:v>-8.6718131268848619</c:v>
                </c:pt>
                <c:pt idx="260">
                  <c:v>-8.0023635556625621</c:v>
                </c:pt>
                <c:pt idx="261">
                  <c:v>-7.1157713567059746</c:v>
                </c:pt>
                <c:pt idx="262">
                  <c:v>-7.2565409165602723</c:v>
                </c:pt>
                <c:pt idx="263">
                  <c:v>-7.4070984800074058</c:v>
                </c:pt>
                <c:pt idx="264">
                  <c:v>-7.467754519981912</c:v>
                </c:pt>
                <c:pt idx="265">
                  <c:v>-7.4364016507608222</c:v>
                </c:pt>
                <c:pt idx="266">
                  <c:v>-7.5649981408921292</c:v>
                </c:pt>
                <c:pt idx="267">
                  <c:v>-7.3005002885109107</c:v>
                </c:pt>
                <c:pt idx="268">
                  <c:v>-6.9781921898991781</c:v>
                </c:pt>
                <c:pt idx="269">
                  <c:v>-6.5153971261673105</c:v>
                </c:pt>
                <c:pt idx="270">
                  <c:v>-7.7417676602613286</c:v>
                </c:pt>
                <c:pt idx="271">
                  <c:v>-7.2799110342891398</c:v>
                </c:pt>
                <c:pt idx="272">
                  <c:v>-7.2711972179445725</c:v>
                </c:pt>
                <c:pt idx="273">
                  <c:v>-9.9938399323317011</c:v>
                </c:pt>
                <c:pt idx="274">
                  <c:v>-9.7001819875758386</c:v>
                </c:pt>
                <c:pt idx="275">
                  <c:v>-9.6964647984017329</c:v>
                </c:pt>
                <c:pt idx="276">
                  <c:v>-7.454903141967975</c:v>
                </c:pt>
                <c:pt idx="277">
                  <c:v>-7.5913187281912879</c:v>
                </c:pt>
                <c:pt idx="278">
                  <c:v>-7.726018395091085</c:v>
                </c:pt>
                <c:pt idx="279">
                  <c:v>-4.694306210764184</c:v>
                </c:pt>
                <c:pt idx="280">
                  <c:v>-4.6867649914690181</c:v>
                </c:pt>
                <c:pt idx="281">
                  <c:v>-4.6867649914690181</c:v>
                </c:pt>
                <c:pt idx="282">
                  <c:v>-2.9698110751357296</c:v>
                </c:pt>
                <c:pt idx="283">
                  <c:v>-3.2668349092767777</c:v>
                </c:pt>
                <c:pt idx="284">
                  <c:v>-3.4075434089140195</c:v>
                </c:pt>
                <c:pt idx="285">
                  <c:v>-0.98291224753593032</c:v>
                </c:pt>
                <c:pt idx="286">
                  <c:v>-0.82963502191291671</c:v>
                </c:pt>
                <c:pt idx="287">
                  <c:v>-0.82599134776973249</c:v>
                </c:pt>
                <c:pt idx="288">
                  <c:v>-0.56217928537925121</c:v>
                </c:pt>
                <c:pt idx="289">
                  <c:v>-0.39210988217544002</c:v>
                </c:pt>
                <c:pt idx="290">
                  <c:v>-7.0105797276542675E-2</c:v>
                </c:pt>
                <c:pt idx="291">
                  <c:v>0.83524911591787832</c:v>
                </c:pt>
                <c:pt idx="292">
                  <c:v>0.68772393427328216</c:v>
                </c:pt>
                <c:pt idx="293">
                  <c:v>0.68772393427328216</c:v>
                </c:pt>
                <c:pt idx="294">
                  <c:v>0.39028776349048905</c:v>
                </c:pt>
                <c:pt idx="295">
                  <c:v>0.39885604648997613</c:v>
                </c:pt>
                <c:pt idx="296">
                  <c:v>0.71253593885264921</c:v>
                </c:pt>
                <c:pt idx="297">
                  <c:v>1.9394038869948247</c:v>
                </c:pt>
                <c:pt idx="298">
                  <c:v>1.7818468485296044</c:v>
                </c:pt>
                <c:pt idx="299">
                  <c:v>1.4760429602357479</c:v>
                </c:pt>
                <c:pt idx="300">
                  <c:v>-0.81638104494777852</c:v>
                </c:pt>
                <c:pt idx="301">
                  <c:v>-0.80594395992671375</c:v>
                </c:pt>
                <c:pt idx="302">
                  <c:v>-1.0964923777241415</c:v>
                </c:pt>
                <c:pt idx="303">
                  <c:v>-1.0914362697104323</c:v>
                </c:pt>
                <c:pt idx="304">
                  <c:v>-1.2281029149535618</c:v>
                </c:pt>
                <c:pt idx="305">
                  <c:v>-1.2281029149535618</c:v>
                </c:pt>
                <c:pt idx="306">
                  <c:v>-2.1578953567639241</c:v>
                </c:pt>
                <c:pt idx="307">
                  <c:v>-2.1465750468318885</c:v>
                </c:pt>
                <c:pt idx="308">
                  <c:v>-2.4319145947169751</c:v>
                </c:pt>
                <c:pt idx="309">
                  <c:v>-3.0939206936593506</c:v>
                </c:pt>
                <c:pt idx="310">
                  <c:v>-3.0939206936593506</c:v>
                </c:pt>
                <c:pt idx="311">
                  <c:v>-3.224065844487098</c:v>
                </c:pt>
                <c:pt idx="312">
                  <c:v>-0.65482926405656616</c:v>
                </c:pt>
                <c:pt idx="313">
                  <c:v>-0.64289352067621264</c:v>
                </c:pt>
                <c:pt idx="314">
                  <c:v>-0.48185986790548013</c:v>
                </c:pt>
                <c:pt idx="315">
                  <c:v>-1.4354480390285773</c:v>
                </c:pt>
                <c:pt idx="316">
                  <c:v>-1.1348200703934164</c:v>
                </c:pt>
                <c:pt idx="317">
                  <c:v>-1.2781029398566151</c:v>
                </c:pt>
                <c:pt idx="318">
                  <c:v>1.8490233117515718</c:v>
                </c:pt>
                <c:pt idx="319">
                  <c:v>1.8589368261194155</c:v>
                </c:pt>
                <c:pt idx="320">
                  <c:v>1.7217676111558313</c:v>
                </c:pt>
                <c:pt idx="321">
                  <c:v>4.7594411892679442</c:v>
                </c:pt>
                <c:pt idx="322">
                  <c:v>4.7594411892679442</c:v>
                </c:pt>
                <c:pt idx="323">
                  <c:v>5.0760696990988734</c:v>
                </c:pt>
                <c:pt idx="324">
                  <c:v>5.1152534296288517</c:v>
                </c:pt>
                <c:pt idx="325">
                  <c:v>5.2760989884204532</c:v>
                </c:pt>
                <c:pt idx="326">
                  <c:v>5.5877266512581842</c:v>
                </c:pt>
                <c:pt idx="327">
                  <c:v>7.6633827281802667</c:v>
                </c:pt>
                <c:pt idx="328">
                  <c:v>7.6683080648823383</c:v>
                </c:pt>
                <c:pt idx="329">
                  <c:v>7.5173830427229733</c:v>
                </c:pt>
                <c:pt idx="330">
                  <c:v>8.5421877361661007</c:v>
                </c:pt>
                <c:pt idx="331">
                  <c:v>8.3965669367904781</c:v>
                </c:pt>
                <c:pt idx="332">
                  <c:v>8.5625821461876388</c:v>
                </c:pt>
                <c:pt idx="333">
                  <c:v>5.8936427018641391</c:v>
                </c:pt>
                <c:pt idx="334">
                  <c:v>5.8936427018641391</c:v>
                </c:pt>
                <c:pt idx="335">
                  <c:v>6.0490409541437025</c:v>
                </c:pt>
                <c:pt idx="336">
                  <c:v>7.4082647917561362</c:v>
                </c:pt>
                <c:pt idx="337">
                  <c:v>7.4131083571753686</c:v>
                </c:pt>
                <c:pt idx="338">
                  <c:v>7.2635884206657089</c:v>
                </c:pt>
                <c:pt idx="339">
                  <c:v>10.550407702766227</c:v>
                </c:pt>
                <c:pt idx="340">
                  <c:v>10.401342598835269</c:v>
                </c:pt>
                <c:pt idx="341">
                  <c:v>10.872058000659228</c:v>
                </c:pt>
                <c:pt idx="342">
                  <c:v>10.101379802195465</c:v>
                </c:pt>
                <c:pt idx="343">
                  <c:v>10.420387272085756</c:v>
                </c:pt>
                <c:pt idx="344">
                  <c:v>10.426318596293395</c:v>
                </c:pt>
                <c:pt idx="345">
                  <c:v>10.762186238008157</c:v>
                </c:pt>
                <c:pt idx="346">
                  <c:v>10.60749044717296</c:v>
                </c:pt>
                <c:pt idx="347">
                  <c:v>10.455623020832833</c:v>
                </c:pt>
                <c:pt idx="348">
                  <c:v>8.378017148790029</c:v>
                </c:pt>
                <c:pt idx="349">
                  <c:v>8.534338334582916</c:v>
                </c:pt>
                <c:pt idx="350">
                  <c:v>8.236717071234354</c:v>
                </c:pt>
                <c:pt idx="351">
                  <c:v>7.2826833729134082</c:v>
                </c:pt>
                <c:pt idx="352">
                  <c:v>7.4377414508470876</c:v>
                </c:pt>
                <c:pt idx="353">
                  <c:v>7.4356602194882742</c:v>
                </c:pt>
                <c:pt idx="354">
                  <c:v>9.1229672061911824</c:v>
                </c:pt>
                <c:pt idx="355">
                  <c:v>9.1268042349847551</c:v>
                </c:pt>
                <c:pt idx="356">
                  <c:v>9.1325200299486315</c:v>
                </c:pt>
                <c:pt idx="357">
                  <c:v>12.587579060609247</c:v>
                </c:pt>
                <c:pt idx="358">
                  <c:v>12.589319006968786</c:v>
                </c:pt>
                <c:pt idx="359">
                  <c:v>12.592784519965921</c:v>
                </c:pt>
                <c:pt idx="360">
                  <c:v>15.264864012246937</c:v>
                </c:pt>
                <c:pt idx="361">
                  <c:v>14.946688733707303</c:v>
                </c:pt>
                <c:pt idx="362">
                  <c:v>15.429871963293342</c:v>
                </c:pt>
                <c:pt idx="363">
                  <c:v>16.768701435156778</c:v>
                </c:pt>
                <c:pt idx="364">
                  <c:v>16.770478682446591</c:v>
                </c:pt>
                <c:pt idx="365">
                  <c:v>16.449235749482082</c:v>
                </c:pt>
                <c:pt idx="366">
                  <c:v>12.078894158082388</c:v>
                </c:pt>
                <c:pt idx="367">
                  <c:v>12.390657424168833</c:v>
                </c:pt>
                <c:pt idx="368">
                  <c:v>11.93196878849718</c:v>
                </c:pt>
                <c:pt idx="369">
                  <c:v>12.236239625839822</c:v>
                </c:pt>
                <c:pt idx="370">
                  <c:v>12.237936203391234</c:v>
                </c:pt>
                <c:pt idx="371">
                  <c:v>12.547985750914407</c:v>
                </c:pt>
                <c:pt idx="372">
                  <c:v>9.0025933471497872</c:v>
                </c:pt>
                <c:pt idx="373">
                  <c:v>9.3068421102252668</c:v>
                </c:pt>
                <c:pt idx="374">
                  <c:v>9.0084082586777772</c:v>
                </c:pt>
                <c:pt idx="375">
                  <c:v>6.9676563734352905</c:v>
                </c:pt>
                <c:pt idx="376">
                  <c:v>6.39263851994997</c:v>
                </c:pt>
                <c:pt idx="377">
                  <c:v>6.3950052200994669</c:v>
                </c:pt>
                <c:pt idx="378">
                  <c:v>8.3210887523338428</c:v>
                </c:pt>
                <c:pt idx="379">
                  <c:v>7.8813549684948399</c:v>
                </c:pt>
                <c:pt idx="380">
                  <c:v>8.4805786889583299</c:v>
                </c:pt>
                <c:pt idx="381">
                  <c:v>3.502837538505136</c:v>
                </c:pt>
                <c:pt idx="382">
                  <c:v>3.7848678922574845</c:v>
                </c:pt>
                <c:pt idx="383">
                  <c:v>3.5043682493054487</c:v>
                </c:pt>
                <c:pt idx="384">
                  <c:v>3.253242890512225</c:v>
                </c:pt>
                <c:pt idx="385">
                  <c:v>7.0006608629907126</c:v>
                </c:pt>
                <c:pt idx="386">
                  <c:v>10.752743046547719</c:v>
                </c:pt>
                <c:pt idx="387">
                  <c:v>8.4929817647004668</c:v>
                </c:pt>
                <c:pt idx="388">
                  <c:v>11.893920916598406</c:v>
                </c:pt>
                <c:pt idx="389">
                  <c:v>16.627726517717747</c:v>
                </c:pt>
                <c:pt idx="390">
                  <c:v>13.018667886805444</c:v>
                </c:pt>
                <c:pt idx="391">
                  <c:v>15.681103820376041</c:v>
                </c:pt>
                <c:pt idx="392">
                  <c:v>18.491335749399425</c:v>
                </c:pt>
                <c:pt idx="393">
                  <c:v>21.348020871839839</c:v>
                </c:pt>
                <c:pt idx="394">
                  <c:v>22.404846247707461</c:v>
                </c:pt>
                <c:pt idx="395">
                  <c:v>26.312113568423314</c:v>
                </c:pt>
                <c:pt idx="396">
                  <c:v>26.163747622348676</c:v>
                </c:pt>
                <c:pt idx="397">
                  <c:v>20.146162666561228</c:v>
                </c:pt>
                <c:pt idx="398">
                  <c:v>18.563210507380713</c:v>
                </c:pt>
                <c:pt idx="399">
                  <c:v>19.961006650474147</c:v>
                </c:pt>
                <c:pt idx="400">
                  <c:v>16.439644764639407</c:v>
                </c:pt>
                <c:pt idx="401">
                  <c:v>12.277383480061888</c:v>
                </c:pt>
                <c:pt idx="402">
                  <c:v>13.157400691244517</c:v>
                </c:pt>
                <c:pt idx="403">
                  <c:v>12.530082924881757</c:v>
                </c:pt>
                <c:pt idx="404">
                  <c:v>9.389359311111793</c:v>
                </c:pt>
                <c:pt idx="405">
                  <c:v>10.468661132937944</c:v>
                </c:pt>
                <c:pt idx="406">
                  <c:v>8.279895161106996</c:v>
                </c:pt>
                <c:pt idx="407">
                  <c:v>6.865397580906893</c:v>
                </c:pt>
                <c:pt idx="408">
                  <c:v>8.1324470792751491</c:v>
                </c:pt>
                <c:pt idx="409">
                  <c:v>8.3831792505770224</c:v>
                </c:pt>
                <c:pt idx="410">
                  <c:v>6.6449051012361604</c:v>
                </c:pt>
                <c:pt idx="411">
                  <c:v>8.7274432343705381</c:v>
                </c:pt>
                <c:pt idx="412">
                  <c:v>10.534470304606744</c:v>
                </c:pt>
                <c:pt idx="413">
                  <c:v>12.064005839122348</c:v>
                </c:pt>
                <c:pt idx="414">
                  <c:v>12.661767616597261</c:v>
                </c:pt>
                <c:pt idx="415">
                  <c:v>12.118489519696935</c:v>
                </c:pt>
                <c:pt idx="416">
                  <c:v>12.533764569477492</c:v>
                </c:pt>
                <c:pt idx="417">
                  <c:v>11.266960730036342</c:v>
                </c:pt>
                <c:pt idx="418">
                  <c:v>12.08794418198624</c:v>
                </c:pt>
                <c:pt idx="419">
                  <c:v>8.9816466248723419</c:v>
                </c:pt>
                <c:pt idx="420">
                  <c:v>8.2565359824149631</c:v>
                </c:pt>
                <c:pt idx="421">
                  <c:v>9.2051571860412658</c:v>
                </c:pt>
                <c:pt idx="422">
                  <c:v>9.574738474415895</c:v>
                </c:pt>
                <c:pt idx="423">
                  <c:v>6.3150885825534475</c:v>
                </c:pt>
                <c:pt idx="424">
                  <c:v>6.0413683913383673</c:v>
                </c:pt>
                <c:pt idx="425">
                  <c:v>5.0361447393409815</c:v>
                </c:pt>
                <c:pt idx="426">
                  <c:v>3.7527282530012487</c:v>
                </c:pt>
                <c:pt idx="427">
                  <c:v>2.9956323642919012</c:v>
                </c:pt>
                <c:pt idx="428">
                  <c:v>2.9138414606731327</c:v>
                </c:pt>
                <c:pt idx="429">
                  <c:v>2.0923992183070279</c:v>
                </c:pt>
                <c:pt idx="430">
                  <c:v>2.6659458738096942</c:v>
                </c:pt>
                <c:pt idx="431">
                  <c:v>4.2652629936925601</c:v>
                </c:pt>
                <c:pt idx="432">
                  <c:v>4.1692380870349171</c:v>
                </c:pt>
                <c:pt idx="433">
                  <c:v>4.3123562544542065</c:v>
                </c:pt>
                <c:pt idx="434">
                  <c:v>4.5753097497810531</c:v>
                </c:pt>
                <c:pt idx="435">
                  <c:v>5.09242047354115</c:v>
                </c:pt>
                <c:pt idx="436">
                  <c:v>4.7061866881479109</c:v>
                </c:pt>
                <c:pt idx="437">
                  <c:v>4.6040615617536389</c:v>
                </c:pt>
                <c:pt idx="438">
                  <c:v>5.0252604133865892</c:v>
                </c:pt>
                <c:pt idx="439">
                  <c:v>5.222618334461882</c:v>
                </c:pt>
                <c:pt idx="440">
                  <c:v>5.9541245216304803</c:v>
                </c:pt>
                <c:pt idx="441">
                  <c:v>6.791399192738135</c:v>
                </c:pt>
                <c:pt idx="442">
                  <c:v>6.7579941561061601</c:v>
                </c:pt>
                <c:pt idx="443">
                  <c:v>7.1096198855927124</c:v>
                </c:pt>
                <c:pt idx="444">
                  <c:v>7.6155795961122319</c:v>
                </c:pt>
                <c:pt idx="445">
                  <c:v>7.6236831223069803</c:v>
                </c:pt>
                <c:pt idx="446">
                  <c:v>7.1928214173356002</c:v>
                </c:pt>
                <c:pt idx="447">
                  <c:v>7.4451265643374214</c:v>
                </c:pt>
                <c:pt idx="448">
                  <c:v>8.0684347097453575</c:v>
                </c:pt>
                <c:pt idx="449">
                  <c:v>8.2327572704923657</c:v>
                </c:pt>
                <c:pt idx="450">
                  <c:v>8.5661294630855167</c:v>
                </c:pt>
                <c:pt idx="451">
                  <c:v>8.4289012542974788</c:v>
                </c:pt>
                <c:pt idx="452">
                  <c:v>8.1311522326238226</c:v>
                </c:pt>
                <c:pt idx="453">
                  <c:v>6.8620568721207569</c:v>
                </c:pt>
                <c:pt idx="454">
                  <c:v>6.264388230811349</c:v>
                </c:pt>
                <c:pt idx="455">
                  <c:v>4.8065890264069084</c:v>
                </c:pt>
                <c:pt idx="456">
                  <c:v>2.809295952548581</c:v>
                </c:pt>
                <c:pt idx="457">
                  <c:v>1.4023430020792431</c:v>
                </c:pt>
                <c:pt idx="458">
                  <c:v>-9.8396841764368137E-2</c:v>
                </c:pt>
                <c:pt idx="459">
                  <c:v>-2.3747414166799348</c:v>
                </c:pt>
                <c:pt idx="460">
                  <c:v>-3.3427393233869034</c:v>
                </c:pt>
                <c:pt idx="461">
                  <c:v>-6.0887872868683015</c:v>
                </c:pt>
                <c:pt idx="462">
                  <c:v>-8.7200842123140685</c:v>
                </c:pt>
                <c:pt idx="463">
                  <c:v>-11.437894042200766</c:v>
                </c:pt>
                <c:pt idx="464">
                  <c:v>-14.074291980606082</c:v>
                </c:pt>
                <c:pt idx="465">
                  <c:v>-15.011505403905041</c:v>
                </c:pt>
                <c:pt idx="466">
                  <c:v>-17.060844205691662</c:v>
                </c:pt>
                <c:pt idx="467">
                  <c:v>-17.41357096189687</c:v>
                </c:pt>
                <c:pt idx="468">
                  <c:v>-17.858552735396309</c:v>
                </c:pt>
                <c:pt idx="469">
                  <c:v>-18.182050554108159</c:v>
                </c:pt>
                <c:pt idx="470">
                  <c:v>-17.891293535144875</c:v>
                </c:pt>
                <c:pt idx="471">
                  <c:v>-16.882775196168712</c:v>
                </c:pt>
                <c:pt idx="472">
                  <c:v>-16.039090016117928</c:v>
                </c:pt>
                <c:pt idx="473">
                  <c:v>-13.765843521872545</c:v>
                </c:pt>
                <c:pt idx="474">
                  <c:v>-11.353902307840848</c:v>
                </c:pt>
                <c:pt idx="475">
                  <c:v>-8.2445246097846976</c:v>
                </c:pt>
                <c:pt idx="476">
                  <c:v>-4.8025045637298911</c:v>
                </c:pt>
                <c:pt idx="477">
                  <c:v>-2.5170544434590614</c:v>
                </c:pt>
                <c:pt idx="478">
                  <c:v>0.18030344480386373</c:v>
                </c:pt>
                <c:pt idx="479">
                  <c:v>1.4618730704537894</c:v>
                </c:pt>
                <c:pt idx="480">
                  <c:v>2.9914419154389078</c:v>
                </c:pt>
                <c:pt idx="481">
                  <c:v>4.8398313150560144</c:v>
                </c:pt>
                <c:pt idx="482">
                  <c:v>5.1390184641158134</c:v>
                </c:pt>
                <c:pt idx="483">
                  <c:v>5.1820578543585363</c:v>
                </c:pt>
                <c:pt idx="484">
                  <c:v>4.4991979644046109</c:v>
                </c:pt>
                <c:pt idx="485">
                  <c:v>4.2345711184727994</c:v>
                </c:pt>
                <c:pt idx="486">
                  <c:v>3.6661148124429102</c:v>
                </c:pt>
                <c:pt idx="487">
                  <c:v>2.4293787036782462</c:v>
                </c:pt>
                <c:pt idx="488">
                  <c:v>1.4864336056108496</c:v>
                </c:pt>
                <c:pt idx="489">
                  <c:v>-0.42145110410095121</c:v>
                </c:pt>
                <c:pt idx="490">
                  <c:v>-1.924540487402884</c:v>
                </c:pt>
                <c:pt idx="491">
                  <c:v>-3.1522730029223442</c:v>
                </c:pt>
                <c:pt idx="492">
                  <c:v>-3.930561518907131</c:v>
                </c:pt>
                <c:pt idx="493">
                  <c:v>-4.9715661890535552</c:v>
                </c:pt>
                <c:pt idx="494">
                  <c:v>-5.0734427043251804</c:v>
                </c:pt>
                <c:pt idx="495">
                  <c:v>-5.3106880351239161</c:v>
                </c:pt>
                <c:pt idx="496">
                  <c:v>-6.1740765021711681</c:v>
                </c:pt>
                <c:pt idx="497">
                  <c:v>-6.2720289060261853</c:v>
                </c:pt>
                <c:pt idx="498">
                  <c:v>-6.2525283532938332</c:v>
                </c:pt>
                <c:pt idx="499">
                  <c:v>-6.1684277466544666</c:v>
                </c:pt>
                <c:pt idx="500">
                  <c:v>-6.7581330886511832</c:v>
                </c:pt>
                <c:pt idx="501">
                  <c:v>-6.6394390782709634</c:v>
                </c:pt>
                <c:pt idx="502">
                  <c:v>-5.2548136426299674</c:v>
                </c:pt>
                <c:pt idx="503">
                  <c:v>-5.0417294866712741</c:v>
                </c:pt>
                <c:pt idx="504">
                  <c:v>-4.2913857573777774</c:v>
                </c:pt>
                <c:pt idx="505">
                  <c:v>-3.8166306201228175</c:v>
                </c:pt>
                <c:pt idx="506">
                  <c:v>-3.1804335638186743</c:v>
                </c:pt>
                <c:pt idx="507">
                  <c:v>-3.12674129205356</c:v>
                </c:pt>
                <c:pt idx="508">
                  <c:v>-2.0689432306460072</c:v>
                </c:pt>
                <c:pt idx="509">
                  <c:v>-0.96651574773845073</c:v>
                </c:pt>
                <c:pt idx="510">
                  <c:v>-1.9261201310193428</c:v>
                </c:pt>
                <c:pt idx="511">
                  <c:v>-1.8569768363326897</c:v>
                </c:pt>
                <c:pt idx="512">
                  <c:v>-1.7428523300170677</c:v>
                </c:pt>
                <c:pt idx="513">
                  <c:v>-1.7540031434528325</c:v>
                </c:pt>
                <c:pt idx="514">
                  <c:v>-1.8220689140531516</c:v>
                </c:pt>
                <c:pt idx="515">
                  <c:v>-1.5144580756606021</c:v>
                </c:pt>
                <c:pt idx="516">
                  <c:v>-1.5129623910036447</c:v>
                </c:pt>
                <c:pt idx="517">
                  <c:v>-1.4531012098077767</c:v>
                </c:pt>
                <c:pt idx="518">
                  <c:v>-1.1501240337428296</c:v>
                </c:pt>
                <c:pt idx="519">
                  <c:v>-0.89628950296037557</c:v>
                </c:pt>
                <c:pt idx="520">
                  <c:v>-0.99817823183735999</c:v>
                </c:pt>
                <c:pt idx="521">
                  <c:v>-1.3595758082223912</c:v>
                </c:pt>
                <c:pt idx="522">
                  <c:v>-0.52987834266056233</c:v>
                </c:pt>
                <c:pt idx="523">
                  <c:v>0.25991658040582916</c:v>
                </c:pt>
                <c:pt idx="524">
                  <c:v>0.69460103792704009</c:v>
                </c:pt>
                <c:pt idx="525">
                  <c:v>1.5208554797900686</c:v>
                </c:pt>
                <c:pt idx="526">
                  <c:v>2.1093065108004341</c:v>
                </c:pt>
                <c:pt idx="527">
                  <c:v>3.2896152879078642</c:v>
                </c:pt>
                <c:pt idx="528">
                  <c:v>4.2013555382583894</c:v>
                </c:pt>
                <c:pt idx="529">
                  <c:v>4.8795090060097461</c:v>
                </c:pt>
                <c:pt idx="530">
                  <c:v>4.7277193595476792</c:v>
                </c:pt>
                <c:pt idx="531">
                  <c:v>5.8101530957961023</c:v>
                </c:pt>
                <c:pt idx="532">
                  <c:v>6.6925143371059415</c:v>
                </c:pt>
                <c:pt idx="533">
                  <c:v>6.2984748408832267</c:v>
                </c:pt>
                <c:pt idx="534">
                  <c:v>6.9181964910291525</c:v>
                </c:pt>
                <c:pt idx="535">
                  <c:v>7.430740909334971</c:v>
                </c:pt>
                <c:pt idx="536">
                  <c:v>7.803177934537878</c:v>
                </c:pt>
                <c:pt idx="537">
                  <c:v>7.9786642071111444</c:v>
                </c:pt>
                <c:pt idx="538">
                  <c:v>7.4497812113489905</c:v>
                </c:pt>
                <c:pt idx="539">
                  <c:v>7.1588137323566041</c:v>
                </c:pt>
                <c:pt idx="540">
                  <c:v>6.6824779212645939</c:v>
                </c:pt>
                <c:pt idx="541">
                  <c:v>6.6543334767858422</c:v>
                </c:pt>
                <c:pt idx="542">
                  <c:v>6.6838590374128994</c:v>
                </c:pt>
                <c:pt idx="543">
                  <c:v>5.4921413360268625</c:v>
                </c:pt>
                <c:pt idx="544">
                  <c:v>5.1984526935463942</c:v>
                </c:pt>
                <c:pt idx="545">
                  <c:v>5.1983942440813147</c:v>
                </c:pt>
                <c:pt idx="546">
                  <c:v>5.3939760369829655</c:v>
                </c:pt>
                <c:pt idx="547">
                  <c:v>5.1266235472354644</c:v>
                </c:pt>
                <c:pt idx="548">
                  <c:v>5.4403527828644638</c:v>
                </c:pt>
                <c:pt idx="549">
                  <c:v>5.7392602885097848</c:v>
                </c:pt>
                <c:pt idx="550">
                  <c:v>6.5931915720395171</c:v>
                </c:pt>
                <c:pt idx="551">
                  <c:v>6.700293653367301</c:v>
                </c:pt>
                <c:pt idx="552">
                  <c:v>7.5451745392053571</c:v>
                </c:pt>
                <c:pt idx="553">
                  <c:v>7.3941838410690437</c:v>
                </c:pt>
                <c:pt idx="554">
                  <c:v>7.8803247022507916</c:v>
                </c:pt>
                <c:pt idx="555">
                  <c:v>7.552811055337898</c:v>
                </c:pt>
                <c:pt idx="556">
                  <c:v>7.6435794762612392</c:v>
                </c:pt>
                <c:pt idx="557">
                  <c:v>7.7430772121774014</c:v>
                </c:pt>
                <c:pt idx="558">
                  <c:v>6.8461074545621416</c:v>
                </c:pt>
                <c:pt idx="559">
                  <c:v>5.888234666109029</c:v>
                </c:pt>
                <c:pt idx="560">
                  <c:v>5.1952879823798597</c:v>
                </c:pt>
                <c:pt idx="561">
                  <c:v>4.7067492813900538</c:v>
                </c:pt>
                <c:pt idx="562">
                  <c:v>4.1897470028822594</c:v>
                </c:pt>
                <c:pt idx="563">
                  <c:v>3.5117560418034315</c:v>
                </c:pt>
                <c:pt idx="564">
                  <c:v>2.7965225733166905</c:v>
                </c:pt>
                <c:pt idx="565">
                  <c:v>2.5701188662184866</c:v>
                </c:pt>
                <c:pt idx="566">
                  <c:v>1.3190897669545529</c:v>
                </c:pt>
                <c:pt idx="567">
                  <c:v>2.1406513535473173</c:v>
                </c:pt>
                <c:pt idx="568">
                  <c:v>1.3786114410206332</c:v>
                </c:pt>
                <c:pt idx="569">
                  <c:v>1.4786473647939347</c:v>
                </c:pt>
                <c:pt idx="570">
                  <c:v>1.8270485834885903</c:v>
                </c:pt>
                <c:pt idx="571">
                  <c:v>1.9922630482977082</c:v>
                </c:pt>
                <c:pt idx="572">
                  <c:v>1.6748641072786155</c:v>
                </c:pt>
                <c:pt idx="573">
                  <c:v>2.103819204538421</c:v>
                </c:pt>
                <c:pt idx="574">
                  <c:v>1.1497998841802366</c:v>
                </c:pt>
                <c:pt idx="575">
                  <c:v>1.5711659983322839</c:v>
                </c:pt>
                <c:pt idx="576">
                  <c:v>1.3234280357068784</c:v>
                </c:pt>
                <c:pt idx="577">
                  <c:v>1.5877752604031761</c:v>
                </c:pt>
                <c:pt idx="578">
                  <c:v>1.4905012349677595</c:v>
                </c:pt>
                <c:pt idx="579">
                  <c:v>0.87339276788528752</c:v>
                </c:pt>
                <c:pt idx="580">
                  <c:v>0.69106647543918054</c:v>
                </c:pt>
                <c:pt idx="581">
                  <c:v>0.50762866737650736</c:v>
                </c:pt>
                <c:pt idx="582">
                  <c:v>0.35006205733891166</c:v>
                </c:pt>
                <c:pt idx="583">
                  <c:v>0.1244344216073027</c:v>
                </c:pt>
                <c:pt idx="584">
                  <c:v>0.50285880753106749</c:v>
                </c:pt>
                <c:pt idx="585">
                  <c:v>0.31173257974815655</c:v>
                </c:pt>
                <c:pt idx="586">
                  <c:v>0.27047853949899048</c:v>
                </c:pt>
                <c:pt idx="587">
                  <c:v>-0.14200937701371161</c:v>
                </c:pt>
                <c:pt idx="588">
                  <c:v>-0.13844552491857495</c:v>
                </c:pt>
                <c:pt idx="589">
                  <c:v>-0.64163474892030858</c:v>
                </c:pt>
                <c:pt idx="590">
                  <c:v>-0.4079753407214724</c:v>
                </c:pt>
                <c:pt idx="591">
                  <c:v>-0.8136090317244673</c:v>
                </c:pt>
                <c:pt idx="592">
                  <c:v>-0.98357907175373116</c:v>
                </c:pt>
                <c:pt idx="593">
                  <c:v>-1.2188568970613984</c:v>
                </c:pt>
                <c:pt idx="594">
                  <c:v>-1.339313949530242</c:v>
                </c:pt>
                <c:pt idx="595">
                  <c:v>-1.1308262549201493</c:v>
                </c:pt>
                <c:pt idx="596">
                  <c:v>-0.86737343356020968</c:v>
                </c:pt>
                <c:pt idx="597">
                  <c:v>-0.74957214815229622</c:v>
                </c:pt>
                <c:pt idx="598">
                  <c:v>-0.58060865106569215</c:v>
                </c:pt>
                <c:pt idx="599">
                  <c:v>-0.40389524880577904</c:v>
                </c:pt>
                <c:pt idx="600">
                  <c:v>-0.19573199584054091</c:v>
                </c:pt>
                <c:pt idx="601">
                  <c:v>-0.41769428851771917</c:v>
                </c:pt>
                <c:pt idx="602">
                  <c:v>0.94752834375327577</c:v>
                </c:pt>
                <c:pt idx="603">
                  <c:v>-0.14927798128119735</c:v>
                </c:pt>
                <c:pt idx="604">
                  <c:v>0.50937148993999082</c:v>
                </c:pt>
                <c:pt idx="605">
                  <c:v>1.3654401452002414</c:v>
                </c:pt>
                <c:pt idx="606">
                  <c:v>0.63007159592318285</c:v>
                </c:pt>
                <c:pt idx="607">
                  <c:v>2.2247698266205052</c:v>
                </c:pt>
                <c:pt idx="608">
                  <c:v>2.8589318978945051</c:v>
                </c:pt>
                <c:pt idx="609">
                  <c:v>3.8081617095724036</c:v>
                </c:pt>
                <c:pt idx="610">
                  <c:v>5.6292137656980223</c:v>
                </c:pt>
                <c:pt idx="611">
                  <c:v>6.2993396599603804</c:v>
                </c:pt>
                <c:pt idx="612">
                  <c:v>6.1236044120869586</c:v>
                </c:pt>
                <c:pt idx="613">
                  <c:v>7.3372513879173065</c:v>
                </c:pt>
                <c:pt idx="614">
                  <c:v>7.6608727839125894</c:v>
                </c:pt>
                <c:pt idx="615">
                  <c:v>6.3575910947403269</c:v>
                </c:pt>
                <c:pt idx="616">
                  <c:v>5.8555613457369926</c:v>
                </c:pt>
                <c:pt idx="617">
                  <c:v>9.5676473057714198</c:v>
                </c:pt>
                <c:pt idx="618">
                  <c:v>4.0280867862569227</c:v>
                </c:pt>
                <c:pt idx="619">
                  <c:v>4.9057401627710009</c:v>
                </c:pt>
                <c:pt idx="620">
                  <c:v>7.0408697441064092</c:v>
                </c:pt>
                <c:pt idx="621">
                  <c:v>2.3997828704754509</c:v>
                </c:pt>
                <c:pt idx="622">
                  <c:v>2.3517916991614034</c:v>
                </c:pt>
                <c:pt idx="623">
                  <c:v>1.8320553930238699</c:v>
                </c:pt>
                <c:pt idx="624">
                  <c:v>3.1459931694025971</c:v>
                </c:pt>
                <c:pt idx="625">
                  <c:v>2.1689960944468933</c:v>
                </c:pt>
                <c:pt idx="626">
                  <c:v>0.20852755768247722</c:v>
                </c:pt>
                <c:pt idx="627">
                  <c:v>1.0688409441089732</c:v>
                </c:pt>
                <c:pt idx="628">
                  <c:v>1.544261072681018</c:v>
                </c:pt>
                <c:pt idx="629">
                  <c:v>-2.8307768355076899</c:v>
                </c:pt>
                <c:pt idx="630">
                  <c:v>3.3380363555293737</c:v>
                </c:pt>
                <c:pt idx="631">
                  <c:v>1.3492411305711041</c:v>
                </c:pt>
                <c:pt idx="632">
                  <c:v>-1.5280219661853147</c:v>
                </c:pt>
                <c:pt idx="633">
                  <c:v>6.6325860492788671E-2</c:v>
                </c:pt>
                <c:pt idx="634">
                  <c:v>-1.5319264562301449</c:v>
                </c:pt>
                <c:pt idx="635">
                  <c:v>-2.6688235730557706</c:v>
                </c:pt>
                <c:pt idx="636">
                  <c:v>-4.5123444459823121</c:v>
                </c:pt>
                <c:pt idx="637">
                  <c:v>-5.5668464914196463</c:v>
                </c:pt>
                <c:pt idx="638">
                  <c:v>-6.7463098711941658</c:v>
                </c:pt>
                <c:pt idx="639">
                  <c:v>-6.485967898843592</c:v>
                </c:pt>
                <c:pt idx="640">
                  <c:v>-7.3454317459642384</c:v>
                </c:pt>
                <c:pt idx="641">
                  <c:v>-7.2977663301364668</c:v>
                </c:pt>
                <c:pt idx="642">
                  <c:v>-7.2868021631463513</c:v>
                </c:pt>
                <c:pt idx="643">
                  <c:v>-7.1423180864951989</c:v>
                </c:pt>
                <c:pt idx="644">
                  <c:v>-7.8372527319571494</c:v>
                </c:pt>
                <c:pt idx="645">
                  <c:v>-6.3709338409291814</c:v>
                </c:pt>
                <c:pt idx="646">
                  <c:v>-6.161508216159282</c:v>
                </c:pt>
                <c:pt idx="647">
                  <c:v>-6.1944756352059427</c:v>
                </c:pt>
                <c:pt idx="648">
                  <c:v>-5.1799332868508481</c:v>
                </c:pt>
                <c:pt idx="649">
                  <c:v>-3.7354841231653753</c:v>
                </c:pt>
                <c:pt idx="650">
                  <c:v>-2.1855795667751776</c:v>
                </c:pt>
                <c:pt idx="651">
                  <c:v>-1.2264979429365201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98-4C6D-93C0-8C58DCF0A1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England</c:v>
                </c:pt>
              </c:strCache>
            </c:strRef>
          </c:tx>
          <c:spPr>
            <a:ln w="3492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Sheet1!$C$2:$C$653</c:f>
              <c:numCache>
                <c:formatCode>0.00_ ;[Red]\-0.00\ </c:formatCode>
                <c:ptCount val="652"/>
                <c:pt idx="0">
                  <c:v>-0.52754216143750809</c:v>
                </c:pt>
                <c:pt idx="1">
                  <c:v>-0.50323414420819279</c:v>
                </c:pt>
                <c:pt idx="2">
                  <c:v>-0.64751657843142796</c:v>
                </c:pt>
                <c:pt idx="3">
                  <c:v>-0.99298410171226648</c:v>
                </c:pt>
                <c:pt idx="4">
                  <c:v>-1.4043610086627238</c:v>
                </c:pt>
                <c:pt idx="5">
                  <c:v>-1.2167689917313322</c:v>
                </c:pt>
                <c:pt idx="6">
                  <c:v>1.0351727768968482</c:v>
                </c:pt>
                <c:pt idx="7">
                  <c:v>1.0300547822935915</c:v>
                </c:pt>
                <c:pt idx="8">
                  <c:v>0.88267001771380604</c:v>
                </c:pt>
                <c:pt idx="9">
                  <c:v>7.434979416697915E-2</c:v>
                </c:pt>
                <c:pt idx="10">
                  <c:v>-0.31089483644229754</c:v>
                </c:pt>
                <c:pt idx="11">
                  <c:v>-9.8360767230994323E-2</c:v>
                </c:pt>
                <c:pt idx="12">
                  <c:v>1.718265012579383</c:v>
                </c:pt>
                <c:pt idx="13">
                  <c:v>1.6751232135847227</c:v>
                </c:pt>
                <c:pt idx="14">
                  <c:v>1.4049032602454488</c:v>
                </c:pt>
                <c:pt idx="15">
                  <c:v>2.2700042755768641</c:v>
                </c:pt>
                <c:pt idx="16">
                  <c:v>1.8301432184374429</c:v>
                </c:pt>
                <c:pt idx="17">
                  <c:v>1.4031298365482485</c:v>
                </c:pt>
                <c:pt idx="18">
                  <c:v>2.4233338642730828</c:v>
                </c:pt>
                <c:pt idx="19">
                  <c:v>2.1893214329151638</c:v>
                </c:pt>
                <c:pt idx="20">
                  <c:v>2.6023744702349294</c:v>
                </c:pt>
                <c:pt idx="21">
                  <c:v>8.4167749359664512</c:v>
                </c:pt>
                <c:pt idx="22">
                  <c:v>8.3848396501457945</c:v>
                </c:pt>
                <c:pt idx="23">
                  <c:v>8.5171606649470792</c:v>
                </c:pt>
                <c:pt idx="24">
                  <c:v>12.34373287759893</c:v>
                </c:pt>
                <c:pt idx="25">
                  <c:v>12.387094292805733</c:v>
                </c:pt>
                <c:pt idx="26">
                  <c:v>12.85598341648514</c:v>
                </c:pt>
                <c:pt idx="27">
                  <c:v>22.342014187115755</c:v>
                </c:pt>
                <c:pt idx="28">
                  <c:v>22.561381167999624</c:v>
                </c:pt>
                <c:pt idx="29">
                  <c:v>22.610949348217908</c:v>
                </c:pt>
                <c:pt idx="30">
                  <c:v>34.130635431704206</c:v>
                </c:pt>
                <c:pt idx="31">
                  <c:v>33.209012487437406</c:v>
                </c:pt>
                <c:pt idx="32">
                  <c:v>32.564155580513429</c:v>
                </c:pt>
                <c:pt idx="33">
                  <c:v>39.288043003266118</c:v>
                </c:pt>
                <c:pt idx="34">
                  <c:v>39.53351335781349</c:v>
                </c:pt>
                <c:pt idx="35">
                  <c:v>39.58119851502547</c:v>
                </c:pt>
                <c:pt idx="36">
                  <c:v>41.911839496280315</c:v>
                </c:pt>
                <c:pt idx="37">
                  <c:v>41.771138369489599</c:v>
                </c:pt>
                <c:pt idx="38">
                  <c:v>41.437170760484328</c:v>
                </c:pt>
                <c:pt idx="39">
                  <c:v>33.083884529289584</c:v>
                </c:pt>
                <c:pt idx="40">
                  <c:v>32.707189575253196</c:v>
                </c:pt>
                <c:pt idx="41">
                  <c:v>33.042929340943957</c:v>
                </c:pt>
                <c:pt idx="42">
                  <c:v>22.567122923369745</c:v>
                </c:pt>
                <c:pt idx="43">
                  <c:v>23.281106056858565</c:v>
                </c:pt>
                <c:pt idx="44">
                  <c:v>22.779642952304862</c:v>
                </c:pt>
                <c:pt idx="45">
                  <c:v>10.509286393298504</c:v>
                </c:pt>
                <c:pt idx="46">
                  <c:v>10.208904063396918</c:v>
                </c:pt>
                <c:pt idx="47">
                  <c:v>9.8523641039870693</c:v>
                </c:pt>
                <c:pt idx="48">
                  <c:v>2.5698001102933046</c:v>
                </c:pt>
                <c:pt idx="49">
                  <c:v>1.7173786591699391</c:v>
                </c:pt>
                <c:pt idx="50">
                  <c:v>1.5511465776395021</c:v>
                </c:pt>
                <c:pt idx="51">
                  <c:v>-4.305790073725885</c:v>
                </c:pt>
                <c:pt idx="52">
                  <c:v>-4.9196793356973529</c:v>
                </c:pt>
                <c:pt idx="53">
                  <c:v>-5.503833749630795</c:v>
                </c:pt>
                <c:pt idx="54">
                  <c:v>-10.943618027176907</c:v>
                </c:pt>
                <c:pt idx="55">
                  <c:v>-10.91269022589506</c:v>
                </c:pt>
                <c:pt idx="56">
                  <c:v>-11.001223327220517</c:v>
                </c:pt>
                <c:pt idx="57">
                  <c:v>-10.467728563077635</c:v>
                </c:pt>
                <c:pt idx="58">
                  <c:v>-11.286874258566781</c:v>
                </c:pt>
                <c:pt idx="59">
                  <c:v>-11.558105690184645</c:v>
                </c:pt>
                <c:pt idx="60">
                  <c:v>-13.225150538564066</c:v>
                </c:pt>
                <c:pt idx="61">
                  <c:v>-13.518122309693602</c:v>
                </c:pt>
                <c:pt idx="62">
                  <c:v>-14.433059987631621</c:v>
                </c:pt>
                <c:pt idx="63">
                  <c:v>-12.384233802496581</c:v>
                </c:pt>
                <c:pt idx="64">
                  <c:v>-14.3986225595958</c:v>
                </c:pt>
                <c:pt idx="65">
                  <c:v>-15.157338989527597</c:v>
                </c:pt>
                <c:pt idx="66">
                  <c:v>-13.846007486553063</c:v>
                </c:pt>
                <c:pt idx="67">
                  <c:v>-14.077356839924606</c:v>
                </c:pt>
                <c:pt idx="68">
                  <c:v>-13.834064152236644</c:v>
                </c:pt>
                <c:pt idx="69">
                  <c:v>-13.263345449618495</c:v>
                </c:pt>
                <c:pt idx="70">
                  <c:v>-12.815334272231278</c:v>
                </c:pt>
                <c:pt idx="71">
                  <c:v>-12.899193486364144</c:v>
                </c:pt>
                <c:pt idx="72">
                  <c:v>-10.742530801190856</c:v>
                </c:pt>
                <c:pt idx="73">
                  <c:v>-10.165885981949055</c:v>
                </c:pt>
                <c:pt idx="74">
                  <c:v>-8.980545053508008</c:v>
                </c:pt>
                <c:pt idx="75">
                  <c:v>-8.0249027735255059</c:v>
                </c:pt>
                <c:pt idx="76">
                  <c:v>-5.5865490013734895</c:v>
                </c:pt>
                <c:pt idx="77">
                  <c:v>-4.2582985339849042</c:v>
                </c:pt>
                <c:pt idx="78">
                  <c:v>-3.5637950525767828</c:v>
                </c:pt>
                <c:pt idx="79">
                  <c:v>-4.3901909570709492</c:v>
                </c:pt>
                <c:pt idx="80">
                  <c:v>-4.9106775957047217</c:v>
                </c:pt>
                <c:pt idx="81">
                  <c:v>-4.9019651305695104</c:v>
                </c:pt>
                <c:pt idx="82">
                  <c:v>-5.0290773542129932</c:v>
                </c:pt>
                <c:pt idx="83">
                  <c:v>-4.7823918089090265</c:v>
                </c:pt>
                <c:pt idx="84">
                  <c:v>-6.9889168816920009</c:v>
                </c:pt>
                <c:pt idx="85">
                  <c:v>-6.680193223732374</c:v>
                </c:pt>
                <c:pt idx="86">
                  <c:v>-6.9781120732547333</c:v>
                </c:pt>
                <c:pt idx="87">
                  <c:v>-8.36682630792364</c:v>
                </c:pt>
                <c:pt idx="88">
                  <c:v>-8.1294464318853912</c:v>
                </c:pt>
                <c:pt idx="89">
                  <c:v>-8.7554103594798214</c:v>
                </c:pt>
                <c:pt idx="90">
                  <c:v>-8.1299372146099049</c:v>
                </c:pt>
                <c:pt idx="91">
                  <c:v>-7.2622965351683861</c:v>
                </c:pt>
                <c:pt idx="92">
                  <c:v>-6.5065296076722259</c:v>
                </c:pt>
                <c:pt idx="93">
                  <c:v>-4.1329253814896774</c:v>
                </c:pt>
                <c:pt idx="94">
                  <c:v>-3.317809239691623</c:v>
                </c:pt>
                <c:pt idx="95">
                  <c:v>-2.7966200330548072</c:v>
                </c:pt>
                <c:pt idx="96">
                  <c:v>0.79640916067633938</c:v>
                </c:pt>
                <c:pt idx="97">
                  <c:v>0.82936934337373047</c:v>
                </c:pt>
                <c:pt idx="98">
                  <c:v>1.1707618338558941</c:v>
                </c:pt>
                <c:pt idx="99">
                  <c:v>5.7868639755814657</c:v>
                </c:pt>
                <c:pt idx="100">
                  <c:v>6.0926176353827923</c:v>
                </c:pt>
                <c:pt idx="101">
                  <c:v>6.5924929455594956</c:v>
                </c:pt>
                <c:pt idx="102">
                  <c:v>10.609612404635907</c:v>
                </c:pt>
                <c:pt idx="103">
                  <c:v>10.568798886131743</c:v>
                </c:pt>
                <c:pt idx="104">
                  <c:v>10.742124178422491</c:v>
                </c:pt>
                <c:pt idx="105">
                  <c:v>15.407090719499502</c:v>
                </c:pt>
                <c:pt idx="106">
                  <c:v>15.069997375853736</c:v>
                </c:pt>
                <c:pt idx="107">
                  <c:v>14.955988516303739</c:v>
                </c:pt>
                <c:pt idx="108">
                  <c:v>17.461496503114081</c:v>
                </c:pt>
                <c:pt idx="109">
                  <c:v>17.601193332562882</c:v>
                </c:pt>
                <c:pt idx="110">
                  <c:v>17.470179354737709</c:v>
                </c:pt>
                <c:pt idx="111">
                  <c:v>20.710781029203758</c:v>
                </c:pt>
                <c:pt idx="112">
                  <c:v>20.438214159500596</c:v>
                </c:pt>
                <c:pt idx="113">
                  <c:v>19.691696303140045</c:v>
                </c:pt>
                <c:pt idx="114">
                  <c:v>16.223282190976519</c:v>
                </c:pt>
                <c:pt idx="115">
                  <c:v>16.017461776691885</c:v>
                </c:pt>
                <c:pt idx="116">
                  <c:v>15.272826095274414</c:v>
                </c:pt>
                <c:pt idx="117">
                  <c:v>14.460613154512563</c:v>
                </c:pt>
                <c:pt idx="118">
                  <c:v>14.270634414178918</c:v>
                </c:pt>
                <c:pt idx="119">
                  <c:v>14.186085780595844</c:v>
                </c:pt>
                <c:pt idx="120">
                  <c:v>12.711615164666441</c:v>
                </c:pt>
                <c:pt idx="121">
                  <c:v>12.382651290574669</c:v>
                </c:pt>
                <c:pt idx="122">
                  <c:v>11.70916196934207</c:v>
                </c:pt>
                <c:pt idx="123">
                  <c:v>5.9802222909551883</c:v>
                </c:pt>
                <c:pt idx="124">
                  <c:v>5.8666896154866963</c:v>
                </c:pt>
                <c:pt idx="125">
                  <c:v>6.3029454767205326</c:v>
                </c:pt>
                <c:pt idx="126">
                  <c:v>4.9685308616049957</c:v>
                </c:pt>
                <c:pt idx="127">
                  <c:v>5.4691582101853466</c:v>
                </c:pt>
                <c:pt idx="128">
                  <c:v>5.8223387958127786</c:v>
                </c:pt>
                <c:pt idx="129">
                  <c:v>0.12103284753030845</c:v>
                </c:pt>
                <c:pt idx="130">
                  <c:v>0.16619430535863619</c:v>
                </c:pt>
                <c:pt idx="131">
                  <c:v>0.3535662685006854</c:v>
                </c:pt>
                <c:pt idx="132">
                  <c:v>-2.7794832956371662</c:v>
                </c:pt>
                <c:pt idx="133">
                  <c:v>-2.7536059879947428</c:v>
                </c:pt>
                <c:pt idx="134">
                  <c:v>-3.2653526016277126</c:v>
                </c:pt>
                <c:pt idx="135">
                  <c:v>-4.10276740568208</c:v>
                </c:pt>
                <c:pt idx="136">
                  <c:v>-3.9454748954952428</c:v>
                </c:pt>
                <c:pt idx="137">
                  <c:v>-3.6088921639734894</c:v>
                </c:pt>
                <c:pt idx="138">
                  <c:v>-4.938049804184943</c:v>
                </c:pt>
                <c:pt idx="139">
                  <c:v>-5.2446766910199516</c:v>
                </c:pt>
                <c:pt idx="140">
                  <c:v>-5.2098522253139841</c:v>
                </c:pt>
                <c:pt idx="141">
                  <c:v>-7.8978882623518016</c:v>
                </c:pt>
                <c:pt idx="142">
                  <c:v>-7.7236656687010905</c:v>
                </c:pt>
                <c:pt idx="143">
                  <c:v>-7.6474699911852229</c:v>
                </c:pt>
                <c:pt idx="144">
                  <c:v>-10.336742306883632</c:v>
                </c:pt>
                <c:pt idx="145">
                  <c:v>-9.7886229193135161</c:v>
                </c:pt>
                <c:pt idx="146">
                  <c:v>-8.8990906500168379</c:v>
                </c:pt>
                <c:pt idx="147">
                  <c:v>-7.0742013542513789</c:v>
                </c:pt>
                <c:pt idx="148">
                  <c:v>-7.1161156653107156</c:v>
                </c:pt>
                <c:pt idx="149">
                  <c:v>-6.7971064691811467</c:v>
                </c:pt>
                <c:pt idx="150">
                  <c:v>-5.2048788456724351</c:v>
                </c:pt>
                <c:pt idx="151">
                  <c:v>-4.7755384726401031</c:v>
                </c:pt>
                <c:pt idx="152">
                  <c:v>-4.5204571118400958</c:v>
                </c:pt>
                <c:pt idx="153">
                  <c:v>-1.2432369149886471</c:v>
                </c:pt>
                <c:pt idx="154">
                  <c:v>-1.1245095379432866</c:v>
                </c:pt>
                <c:pt idx="155">
                  <c:v>-1.0241027998202368</c:v>
                </c:pt>
                <c:pt idx="156">
                  <c:v>5.9183249486218363</c:v>
                </c:pt>
                <c:pt idx="157">
                  <c:v>5.8061121077566389</c:v>
                </c:pt>
                <c:pt idx="158">
                  <c:v>6.4398568354826251</c:v>
                </c:pt>
                <c:pt idx="159">
                  <c:v>5.6646490162746836</c:v>
                </c:pt>
                <c:pt idx="160">
                  <c:v>6.1057425115719317</c:v>
                </c:pt>
                <c:pt idx="161">
                  <c:v>6.0967590283096333</c:v>
                </c:pt>
                <c:pt idx="162">
                  <c:v>7.4602823932439621</c:v>
                </c:pt>
                <c:pt idx="163">
                  <c:v>7.0965255989719855</c:v>
                </c:pt>
                <c:pt idx="164">
                  <c:v>6.9617651954736886</c:v>
                </c:pt>
                <c:pt idx="165">
                  <c:v>6.5036447722022634</c:v>
                </c:pt>
                <c:pt idx="166">
                  <c:v>6.6319488396009998</c:v>
                </c:pt>
                <c:pt idx="167">
                  <c:v>6.6417579316651736</c:v>
                </c:pt>
                <c:pt idx="168">
                  <c:v>4.8612147601021105</c:v>
                </c:pt>
                <c:pt idx="169">
                  <c:v>5.0651495128594233</c:v>
                </c:pt>
                <c:pt idx="170">
                  <c:v>4.8897552155941524</c:v>
                </c:pt>
                <c:pt idx="171">
                  <c:v>5.155192208985107</c:v>
                </c:pt>
                <c:pt idx="172">
                  <c:v>5.0120436192249578</c:v>
                </c:pt>
                <c:pt idx="173">
                  <c:v>5.1072997845338586</c:v>
                </c:pt>
                <c:pt idx="174">
                  <c:v>5.0429177414183091</c:v>
                </c:pt>
                <c:pt idx="175">
                  <c:v>5.2199900280476861</c:v>
                </c:pt>
                <c:pt idx="176">
                  <c:v>5.5601054972804995</c:v>
                </c:pt>
                <c:pt idx="177">
                  <c:v>6.110053801105594</c:v>
                </c:pt>
                <c:pt idx="178">
                  <c:v>6.1652358570335748</c:v>
                </c:pt>
                <c:pt idx="179">
                  <c:v>6.2136261414747498</c:v>
                </c:pt>
                <c:pt idx="180">
                  <c:v>4.0773344838571814</c:v>
                </c:pt>
                <c:pt idx="181">
                  <c:v>3.6774007799553208</c:v>
                </c:pt>
                <c:pt idx="182">
                  <c:v>3.2529526546810161</c:v>
                </c:pt>
                <c:pt idx="183">
                  <c:v>3.5925327448728597</c:v>
                </c:pt>
                <c:pt idx="184">
                  <c:v>3.714638101322127</c:v>
                </c:pt>
                <c:pt idx="185">
                  <c:v>3.7256663796373499</c:v>
                </c:pt>
                <c:pt idx="186">
                  <c:v>2.824215017525435</c:v>
                </c:pt>
                <c:pt idx="187">
                  <c:v>2.7591011915576327</c:v>
                </c:pt>
                <c:pt idx="188">
                  <c:v>2.5776272203481723</c:v>
                </c:pt>
                <c:pt idx="189">
                  <c:v>4.1758709315115841</c:v>
                </c:pt>
                <c:pt idx="190">
                  <c:v>4.134821344434755</c:v>
                </c:pt>
                <c:pt idx="191">
                  <c:v>4.1800714643120269</c:v>
                </c:pt>
                <c:pt idx="192">
                  <c:v>7.2150436444758634</c:v>
                </c:pt>
                <c:pt idx="193">
                  <c:v>7.5138284458030595</c:v>
                </c:pt>
                <c:pt idx="194">
                  <c:v>8.1281516867840651</c:v>
                </c:pt>
                <c:pt idx="195">
                  <c:v>9.6096780998805666</c:v>
                </c:pt>
                <c:pt idx="196">
                  <c:v>9.701599451315948</c:v>
                </c:pt>
                <c:pt idx="197">
                  <c:v>9.5544980044691119</c:v>
                </c:pt>
                <c:pt idx="198">
                  <c:v>11.918077728167779</c:v>
                </c:pt>
                <c:pt idx="199">
                  <c:v>11.868508329330032</c:v>
                </c:pt>
                <c:pt idx="200">
                  <c:v>11.76118437031681</c:v>
                </c:pt>
                <c:pt idx="201">
                  <c:v>12.708406202634956</c:v>
                </c:pt>
                <c:pt idx="202">
                  <c:v>12.878920114039666</c:v>
                </c:pt>
                <c:pt idx="203">
                  <c:v>12.784552845528472</c:v>
                </c:pt>
                <c:pt idx="204">
                  <c:v>12.787860000477993</c:v>
                </c:pt>
                <c:pt idx="205">
                  <c:v>12.761607605879705</c:v>
                </c:pt>
                <c:pt idx="206">
                  <c:v>12.751402443455929</c:v>
                </c:pt>
                <c:pt idx="207">
                  <c:v>13.633283993143586</c:v>
                </c:pt>
                <c:pt idx="208">
                  <c:v>13.58667013012572</c:v>
                </c:pt>
                <c:pt idx="209">
                  <c:v>13.908866220786265</c:v>
                </c:pt>
                <c:pt idx="210">
                  <c:v>13.671135811258958</c:v>
                </c:pt>
                <c:pt idx="211">
                  <c:v>13.797680178742681</c:v>
                </c:pt>
                <c:pt idx="212">
                  <c:v>13.964762448042487</c:v>
                </c:pt>
                <c:pt idx="213">
                  <c:v>16.71042491177765</c:v>
                </c:pt>
                <c:pt idx="214">
                  <c:v>16.460725736859182</c:v>
                </c:pt>
                <c:pt idx="215">
                  <c:v>16.526814949619979</c:v>
                </c:pt>
                <c:pt idx="216">
                  <c:v>19.113205195375301</c:v>
                </c:pt>
                <c:pt idx="217">
                  <c:v>19.034627074899603</c:v>
                </c:pt>
                <c:pt idx="218">
                  <c:v>19.077730942687658</c:v>
                </c:pt>
                <c:pt idx="219">
                  <c:v>19.499301147422401</c:v>
                </c:pt>
                <c:pt idx="220">
                  <c:v>19.444372621891485</c:v>
                </c:pt>
                <c:pt idx="221">
                  <c:v>19.0245933075628</c:v>
                </c:pt>
                <c:pt idx="222">
                  <c:v>29.348050527464668</c:v>
                </c:pt>
                <c:pt idx="223">
                  <c:v>29.071989491202103</c:v>
                </c:pt>
                <c:pt idx="224">
                  <c:v>28.842023532695961</c:v>
                </c:pt>
                <c:pt idx="225">
                  <c:v>28.369073918962563</c:v>
                </c:pt>
                <c:pt idx="226">
                  <c:v>28.381322259108131</c:v>
                </c:pt>
                <c:pt idx="227">
                  <c:v>28.300808156890806</c:v>
                </c:pt>
                <c:pt idx="228">
                  <c:v>24.544494612268178</c:v>
                </c:pt>
                <c:pt idx="229">
                  <c:v>24.568713279183534</c:v>
                </c:pt>
                <c:pt idx="230">
                  <c:v>24.337429740350188</c:v>
                </c:pt>
                <c:pt idx="231">
                  <c:v>20.790685268119383</c:v>
                </c:pt>
                <c:pt idx="232">
                  <c:v>20.583692766960439</c:v>
                </c:pt>
                <c:pt idx="233">
                  <c:v>20.839406490540682</c:v>
                </c:pt>
                <c:pt idx="234">
                  <c:v>9.9239945380270225</c:v>
                </c:pt>
                <c:pt idx="235">
                  <c:v>10.15572182158091</c:v>
                </c:pt>
                <c:pt idx="236">
                  <c:v>9.9676419841151045</c:v>
                </c:pt>
                <c:pt idx="237">
                  <c:v>1.0099802591608091</c:v>
                </c:pt>
                <c:pt idx="238">
                  <c:v>1.031079028251745</c:v>
                </c:pt>
                <c:pt idx="239">
                  <c:v>1.0415691465918986</c:v>
                </c:pt>
                <c:pt idx="240">
                  <c:v>-3.122835994617307</c:v>
                </c:pt>
                <c:pt idx="241">
                  <c:v>-3.4618636901741962</c:v>
                </c:pt>
                <c:pt idx="242">
                  <c:v>-3.4409090263344404</c:v>
                </c:pt>
                <c:pt idx="243">
                  <c:v>-7.6210259569450542</c:v>
                </c:pt>
                <c:pt idx="244">
                  <c:v>-7.9210915319751329</c:v>
                </c:pt>
                <c:pt idx="245">
                  <c:v>-8.0747678026278926</c:v>
                </c:pt>
                <c:pt idx="246">
                  <c:v>-10.105956524498353</c:v>
                </c:pt>
                <c:pt idx="247">
                  <c:v>-10.892223126639561</c:v>
                </c:pt>
                <c:pt idx="248">
                  <c:v>-11.325410792436113</c:v>
                </c:pt>
                <c:pt idx="249">
                  <c:v>-10.862995354995549</c:v>
                </c:pt>
                <c:pt idx="250">
                  <c:v>-10.682867517884373</c:v>
                </c:pt>
                <c:pt idx="251">
                  <c:v>-10.515293160507046</c:v>
                </c:pt>
                <c:pt idx="252">
                  <c:v>-9.685810520666724</c:v>
                </c:pt>
                <c:pt idx="253">
                  <c:v>-9.4848994703234073</c:v>
                </c:pt>
                <c:pt idx="254">
                  <c:v>-9.4634764630976687</c:v>
                </c:pt>
                <c:pt idx="255">
                  <c:v>-9.8830351745226288</c:v>
                </c:pt>
                <c:pt idx="256">
                  <c:v>-9.6699639025081456</c:v>
                </c:pt>
                <c:pt idx="257">
                  <c:v>-9.7944031331382302</c:v>
                </c:pt>
                <c:pt idx="258">
                  <c:v>-9.3216103228634815</c:v>
                </c:pt>
                <c:pt idx="259">
                  <c:v>-8.9485668213578702</c:v>
                </c:pt>
                <c:pt idx="260">
                  <c:v>-8.2811458970237037</c:v>
                </c:pt>
                <c:pt idx="261">
                  <c:v>-7.6860154147989368</c:v>
                </c:pt>
                <c:pt idx="262">
                  <c:v>-7.8259207482259869</c:v>
                </c:pt>
                <c:pt idx="263">
                  <c:v>-7.9755539937645903</c:v>
                </c:pt>
                <c:pt idx="264">
                  <c:v>-7.8608306498674967</c:v>
                </c:pt>
                <c:pt idx="265">
                  <c:v>-7.8296109673472305</c:v>
                </c:pt>
                <c:pt idx="266">
                  <c:v>-7.9576611807682136</c:v>
                </c:pt>
                <c:pt idx="267">
                  <c:v>-8.3931498818733274</c:v>
                </c:pt>
                <c:pt idx="268">
                  <c:v>-8.0746408308722017</c:v>
                </c:pt>
                <c:pt idx="269">
                  <c:v>-7.6173007355033846</c:v>
                </c:pt>
                <c:pt idx="270">
                  <c:v>-8.836549248595988</c:v>
                </c:pt>
                <c:pt idx="271">
                  <c:v>-8.3801732406428169</c:v>
                </c:pt>
                <c:pt idx="272">
                  <c:v>-8.3715628267313669</c:v>
                </c:pt>
                <c:pt idx="273">
                  <c:v>-10.952319311919961</c:v>
                </c:pt>
                <c:pt idx="274">
                  <c:v>-10.661788542953959</c:v>
                </c:pt>
                <c:pt idx="275">
                  <c:v>-10.658110938283484</c:v>
                </c:pt>
                <c:pt idx="276">
                  <c:v>-7.7652189547510009</c:v>
                </c:pt>
                <c:pt idx="277">
                  <c:v>-7.9011771216733608</c:v>
                </c:pt>
                <c:pt idx="278">
                  <c:v>-8.035425122974047</c:v>
                </c:pt>
                <c:pt idx="279">
                  <c:v>-5.2594527705856615</c:v>
                </c:pt>
                <c:pt idx="280">
                  <c:v>-5.2519562694387139</c:v>
                </c:pt>
                <c:pt idx="281">
                  <c:v>-5.2519562694387139</c:v>
                </c:pt>
                <c:pt idx="282">
                  <c:v>-3.5397752360099446</c:v>
                </c:pt>
                <c:pt idx="283">
                  <c:v>-3.8350543251158364</c:v>
                </c:pt>
                <c:pt idx="284">
                  <c:v>-3.9749362902197292</c:v>
                </c:pt>
                <c:pt idx="285">
                  <c:v>-0.58052737598815496</c:v>
                </c:pt>
                <c:pt idx="286">
                  <c:v>-0.42662726356706138</c:v>
                </c:pt>
                <c:pt idx="287">
                  <c:v>-0.42296878228925705</c:v>
                </c:pt>
                <c:pt idx="288">
                  <c:v>-0.46960437828274099</c:v>
                </c:pt>
                <c:pt idx="289">
                  <c:v>-0.299376643378852</c:v>
                </c:pt>
                <c:pt idx="290">
                  <c:v>2.2927221805131914E-2</c:v>
                </c:pt>
                <c:pt idx="291">
                  <c:v>1.1384495134714603</c:v>
                </c:pt>
                <c:pt idx="292">
                  <c:v>0.99048073998649344</c:v>
                </c:pt>
                <c:pt idx="293">
                  <c:v>0.99048073998649344</c:v>
                </c:pt>
                <c:pt idx="294">
                  <c:v>0.29729530717316804</c:v>
                </c:pt>
                <c:pt idx="295">
                  <c:v>0.30585565329250974</c:v>
                </c:pt>
                <c:pt idx="296">
                  <c:v>0.61924498105637948</c:v>
                </c:pt>
                <c:pt idx="297">
                  <c:v>2.029219042917676</c:v>
                </c:pt>
                <c:pt idx="298">
                  <c:v>1.8715231865916595</c:v>
                </c:pt>
                <c:pt idx="299">
                  <c:v>1.5654498654498818</c:v>
                </c:pt>
                <c:pt idx="300">
                  <c:v>-0.91693013989345518</c:v>
                </c:pt>
                <c:pt idx="301">
                  <c:v>-1.1057969858519177</c:v>
                </c:pt>
                <c:pt idx="302">
                  <c:v>-1.2004717031669947</c:v>
                </c:pt>
                <c:pt idx="303">
                  <c:v>-1.2343975181214093</c:v>
                </c:pt>
                <c:pt idx="304">
                  <c:v>-1.2107514098675587</c:v>
                </c:pt>
                <c:pt idx="305">
                  <c:v>-1.1058483365481633</c:v>
                </c:pt>
                <c:pt idx="306">
                  <c:v>-2.2051360867688055</c:v>
                </c:pt>
                <c:pt idx="307">
                  <c:v>-2.7400014582702878</c:v>
                </c:pt>
                <c:pt idx="308">
                  <c:v>-3.5501055310593657</c:v>
                </c:pt>
                <c:pt idx="309">
                  <c:v>-4.301051765555747</c:v>
                </c:pt>
                <c:pt idx="310">
                  <c:v>-4.4042751556468351</c:v>
                </c:pt>
                <c:pt idx="311">
                  <c:v>-4.2903208835147835</c:v>
                </c:pt>
                <c:pt idx="312">
                  <c:v>-4.2466997752305868</c:v>
                </c:pt>
                <c:pt idx="313">
                  <c:v>-3.6699878335243747</c:v>
                </c:pt>
                <c:pt idx="314">
                  <c:v>-3.4348467265982543</c:v>
                </c:pt>
                <c:pt idx="315">
                  <c:v>-2.9476777002330441</c:v>
                </c:pt>
                <c:pt idx="316">
                  <c:v>-1.9146422269306549</c:v>
                </c:pt>
                <c:pt idx="317">
                  <c:v>-1.6680570108543977</c:v>
                </c:pt>
                <c:pt idx="318">
                  <c:v>-0.72939575053996408</c:v>
                </c:pt>
                <c:pt idx="319">
                  <c:v>0.57328921430582624</c:v>
                </c:pt>
                <c:pt idx="320">
                  <c:v>0.83767926908860246</c:v>
                </c:pt>
                <c:pt idx="321">
                  <c:v>1.3974572646159418</c:v>
                </c:pt>
                <c:pt idx="322">
                  <c:v>2.5528562014126974</c:v>
                </c:pt>
                <c:pt idx="323">
                  <c:v>3.0793520204432876</c:v>
                </c:pt>
                <c:pt idx="324">
                  <c:v>4.4471381523103028</c:v>
                </c:pt>
                <c:pt idx="325">
                  <c:v>4.9685567607489665</c:v>
                </c:pt>
                <c:pt idx="326">
                  <c:v>6.0783562660719177</c:v>
                </c:pt>
                <c:pt idx="327">
                  <c:v>6.2601977733374152</c:v>
                </c:pt>
                <c:pt idx="328">
                  <c:v>6.979944473051396</c:v>
                </c:pt>
                <c:pt idx="329">
                  <c:v>7.4613347920430213</c:v>
                </c:pt>
                <c:pt idx="330">
                  <c:v>7.8010108034667542</c:v>
                </c:pt>
                <c:pt idx="331">
                  <c:v>8.0446856511221512</c:v>
                </c:pt>
                <c:pt idx="332">
                  <c:v>8.7993607760390198</c:v>
                </c:pt>
                <c:pt idx="333">
                  <c:v>9.0893788308103076</c:v>
                </c:pt>
                <c:pt idx="334">
                  <c:v>8.7744961943429569</c:v>
                </c:pt>
                <c:pt idx="335">
                  <c:v>8.5446443871874855</c:v>
                </c:pt>
                <c:pt idx="336">
                  <c:v>9.2211823216143287</c:v>
                </c:pt>
                <c:pt idx="337">
                  <c:v>8.0036026990712834</c:v>
                </c:pt>
                <c:pt idx="338">
                  <c:v>7.7704494124089516</c:v>
                </c:pt>
                <c:pt idx="339">
                  <c:v>8.5536308780119121</c:v>
                </c:pt>
                <c:pt idx="340">
                  <c:v>7.7244806090236482</c:v>
                </c:pt>
                <c:pt idx="341">
                  <c:v>7.6087169959698135</c:v>
                </c:pt>
                <c:pt idx="342">
                  <c:v>7.275206096871818</c:v>
                </c:pt>
                <c:pt idx="343">
                  <c:v>6.8509941277107131</c:v>
                </c:pt>
                <c:pt idx="344">
                  <c:v>6.2127038576022846</c:v>
                </c:pt>
                <c:pt idx="345">
                  <c:v>5.8806231116544243</c:v>
                </c:pt>
                <c:pt idx="346">
                  <c:v>4.8018358112922064</c:v>
                </c:pt>
                <c:pt idx="347">
                  <c:v>4.8833231771488972</c:v>
                </c:pt>
                <c:pt idx="348">
                  <c:v>4.6053412156759377</c:v>
                </c:pt>
                <c:pt idx="349">
                  <c:v>4.7788780090633924</c:v>
                </c:pt>
                <c:pt idx="350">
                  <c:v>4.846611946713832</c:v>
                </c:pt>
                <c:pt idx="351">
                  <c:v>4.6356796414946775</c:v>
                </c:pt>
                <c:pt idx="352">
                  <c:v>4.9476811215133489</c:v>
                </c:pt>
                <c:pt idx="353">
                  <c:v>5.9265178996969459</c:v>
                </c:pt>
                <c:pt idx="354">
                  <c:v>6.4957959407581427</c:v>
                </c:pt>
                <c:pt idx="355">
                  <c:v>7.6981664174896451</c:v>
                </c:pt>
                <c:pt idx="356">
                  <c:v>9.6101404281342617</c:v>
                </c:pt>
                <c:pt idx="357">
                  <c:v>10.693583679495116</c:v>
                </c:pt>
                <c:pt idx="358">
                  <c:v>12.313523761385783</c:v>
                </c:pt>
                <c:pt idx="359">
                  <c:v>13.219628440506689</c:v>
                </c:pt>
                <c:pt idx="360">
                  <c:v>13.578322130593493</c:v>
                </c:pt>
                <c:pt idx="361">
                  <c:v>14.307782351507232</c:v>
                </c:pt>
                <c:pt idx="362">
                  <c:v>15.384477859671811</c:v>
                </c:pt>
                <c:pt idx="363">
                  <c:v>17.071073305081455</c:v>
                </c:pt>
                <c:pt idx="364">
                  <c:v>16.818992825542374</c:v>
                </c:pt>
                <c:pt idx="365">
                  <c:v>16.091662357498087</c:v>
                </c:pt>
                <c:pt idx="366">
                  <c:v>15.957231065541281</c:v>
                </c:pt>
                <c:pt idx="367">
                  <c:v>15.822101111399126</c:v>
                </c:pt>
                <c:pt idx="368">
                  <c:v>13.696919033744637</c:v>
                </c:pt>
                <c:pt idx="369">
                  <c:v>12.387644706247539</c:v>
                </c:pt>
                <c:pt idx="370">
                  <c:v>11.314126898387036</c:v>
                </c:pt>
                <c:pt idx="371">
                  <c:v>11.229249425298146</c:v>
                </c:pt>
                <c:pt idx="372">
                  <c:v>11.093537082920816</c:v>
                </c:pt>
                <c:pt idx="373">
                  <c:v>10.624882122677521</c:v>
                </c:pt>
                <c:pt idx="374">
                  <c:v>9.6195738014232131</c:v>
                </c:pt>
                <c:pt idx="375">
                  <c:v>8.6029840849146453</c:v>
                </c:pt>
                <c:pt idx="376">
                  <c:v>8.627860697856212</c:v>
                </c:pt>
                <c:pt idx="377">
                  <c:v>8.9257084596798073</c:v>
                </c:pt>
                <c:pt idx="378">
                  <c:v>9.084600876590164</c:v>
                </c:pt>
                <c:pt idx="379">
                  <c:v>9.6509018002038527</c:v>
                </c:pt>
                <c:pt idx="380">
                  <c:v>10.560755464263197</c:v>
                </c:pt>
                <c:pt idx="381">
                  <c:v>11.867099559873974</c:v>
                </c:pt>
                <c:pt idx="382">
                  <c:v>12.883881310505357</c:v>
                </c:pt>
                <c:pt idx="383">
                  <c:v>12.78432213496531</c:v>
                </c:pt>
                <c:pt idx="384">
                  <c:v>12.327951010204899</c:v>
                </c:pt>
                <c:pt idx="385">
                  <c:v>13.045319971865531</c:v>
                </c:pt>
                <c:pt idx="386">
                  <c:v>14.371939272933245</c:v>
                </c:pt>
                <c:pt idx="387">
                  <c:v>14.357096504881392</c:v>
                </c:pt>
                <c:pt idx="388">
                  <c:v>16.793308341935813</c:v>
                </c:pt>
                <c:pt idx="389">
                  <c:v>17.909656122569995</c:v>
                </c:pt>
                <c:pt idx="390">
                  <c:v>19.018039536680622</c:v>
                </c:pt>
                <c:pt idx="391">
                  <c:v>19.760052599553234</c:v>
                </c:pt>
                <c:pt idx="392">
                  <c:v>20.458529806204101</c:v>
                </c:pt>
                <c:pt idx="393">
                  <c:v>21.421696716397282</c:v>
                </c:pt>
                <c:pt idx="394">
                  <c:v>22.997639038351526</c:v>
                </c:pt>
                <c:pt idx="395">
                  <c:v>22.997118110906413</c:v>
                </c:pt>
                <c:pt idx="396">
                  <c:v>24.701991808979233</c:v>
                </c:pt>
                <c:pt idx="397">
                  <c:v>23.925209979726098</c:v>
                </c:pt>
                <c:pt idx="398">
                  <c:v>22.565963787782511</c:v>
                </c:pt>
                <c:pt idx="399">
                  <c:v>22.736674353895438</c:v>
                </c:pt>
                <c:pt idx="400">
                  <c:v>21.359405643435501</c:v>
                </c:pt>
                <c:pt idx="401">
                  <c:v>19.819638779393323</c:v>
                </c:pt>
                <c:pt idx="402">
                  <c:v>18.850292233851842</c:v>
                </c:pt>
                <c:pt idx="403">
                  <c:v>17.098774185416257</c:v>
                </c:pt>
                <c:pt idx="404">
                  <c:v>15.796279573224947</c:v>
                </c:pt>
                <c:pt idx="405">
                  <c:v>15.567310229681496</c:v>
                </c:pt>
                <c:pt idx="406">
                  <c:v>14.051079862623638</c:v>
                </c:pt>
                <c:pt idx="407">
                  <c:v>14.318022594027774</c:v>
                </c:pt>
                <c:pt idx="408">
                  <c:v>13.223760848024297</c:v>
                </c:pt>
                <c:pt idx="409">
                  <c:v>13.70317024059729</c:v>
                </c:pt>
                <c:pt idx="410">
                  <c:v>14.452793899249039</c:v>
                </c:pt>
                <c:pt idx="411">
                  <c:v>15.269749903874249</c:v>
                </c:pt>
                <c:pt idx="412">
                  <c:v>15.32381512449798</c:v>
                </c:pt>
                <c:pt idx="413">
                  <c:v>16.829047091753043</c:v>
                </c:pt>
                <c:pt idx="414">
                  <c:v>16.744068252517781</c:v>
                </c:pt>
                <c:pt idx="415">
                  <c:v>17.021729658543293</c:v>
                </c:pt>
                <c:pt idx="416">
                  <c:v>17.732096155774816</c:v>
                </c:pt>
                <c:pt idx="417">
                  <c:v>15.90164616077249</c:v>
                </c:pt>
                <c:pt idx="418">
                  <c:v>15.207665535706496</c:v>
                </c:pt>
                <c:pt idx="419">
                  <c:v>13.254773743081405</c:v>
                </c:pt>
                <c:pt idx="420">
                  <c:v>11.724781920818241</c:v>
                </c:pt>
                <c:pt idx="421">
                  <c:v>11.305334271573157</c:v>
                </c:pt>
                <c:pt idx="422">
                  <c:v>9.9509328798486614</c:v>
                </c:pt>
                <c:pt idx="423">
                  <c:v>7.5944186696112688</c:v>
                </c:pt>
                <c:pt idx="424">
                  <c:v>6.5397655224890885</c:v>
                </c:pt>
                <c:pt idx="425">
                  <c:v>4.8140501914242924</c:v>
                </c:pt>
                <c:pt idx="426">
                  <c:v>3.3245993117327566</c:v>
                </c:pt>
                <c:pt idx="427">
                  <c:v>2.4305073503324235</c:v>
                </c:pt>
                <c:pt idx="428">
                  <c:v>1.8262757452367124</c:v>
                </c:pt>
                <c:pt idx="429">
                  <c:v>1.5628999479853669</c:v>
                </c:pt>
                <c:pt idx="430">
                  <c:v>1.4848663069521764</c:v>
                </c:pt>
                <c:pt idx="431">
                  <c:v>2.6133972166194894</c:v>
                </c:pt>
                <c:pt idx="432">
                  <c:v>3.020476864294074</c:v>
                </c:pt>
                <c:pt idx="433">
                  <c:v>3.0882539647589122</c:v>
                </c:pt>
                <c:pt idx="434">
                  <c:v>3.3687836928028752</c:v>
                </c:pt>
                <c:pt idx="435">
                  <c:v>3.932511451296028</c:v>
                </c:pt>
                <c:pt idx="436">
                  <c:v>3.5227942780607355</c:v>
                </c:pt>
                <c:pt idx="437">
                  <c:v>3.5422065846371247</c:v>
                </c:pt>
                <c:pt idx="438">
                  <c:v>3.8878290981925581</c:v>
                </c:pt>
                <c:pt idx="439">
                  <c:v>4.052520382944679</c:v>
                </c:pt>
                <c:pt idx="440">
                  <c:v>4.7537835688853169</c:v>
                </c:pt>
                <c:pt idx="441">
                  <c:v>5.4771082946473291</c:v>
                </c:pt>
                <c:pt idx="442">
                  <c:v>5.2579396560126082</c:v>
                </c:pt>
                <c:pt idx="443">
                  <c:v>5.6285374326800852</c:v>
                </c:pt>
                <c:pt idx="444">
                  <c:v>6.3302491378071357</c:v>
                </c:pt>
                <c:pt idx="445">
                  <c:v>6.3195088003351847</c:v>
                </c:pt>
                <c:pt idx="446">
                  <c:v>5.9932616816206918</c:v>
                </c:pt>
                <c:pt idx="447">
                  <c:v>6.1638442344664055</c:v>
                </c:pt>
                <c:pt idx="448">
                  <c:v>6.7917849803856987</c:v>
                </c:pt>
                <c:pt idx="449">
                  <c:v>6.9847011347844852</c:v>
                </c:pt>
                <c:pt idx="450">
                  <c:v>7.741211027148001</c:v>
                </c:pt>
                <c:pt idx="451">
                  <c:v>7.5444068566045965</c:v>
                </c:pt>
                <c:pt idx="452">
                  <c:v>7.3816860775211506</c:v>
                </c:pt>
                <c:pt idx="453">
                  <c:v>6.5676227197497745</c:v>
                </c:pt>
                <c:pt idx="454">
                  <c:v>5.9961050089584713</c:v>
                </c:pt>
                <c:pt idx="455">
                  <c:v>4.5931002219733088</c:v>
                </c:pt>
                <c:pt idx="456">
                  <c:v>3.1554065512621832</c:v>
                </c:pt>
                <c:pt idx="457">
                  <c:v>1.6936114001557891</c:v>
                </c:pt>
                <c:pt idx="458">
                  <c:v>0.22908210620146927</c:v>
                </c:pt>
                <c:pt idx="459">
                  <c:v>-1.6063786891429608</c:v>
                </c:pt>
                <c:pt idx="460">
                  <c:v>-2.8165472163043619</c:v>
                </c:pt>
                <c:pt idx="461">
                  <c:v>-5.5070273439697059</c:v>
                </c:pt>
                <c:pt idx="462">
                  <c:v>-7.952932785639506</c:v>
                </c:pt>
                <c:pt idx="463">
                  <c:v>-10.854510703000329</c:v>
                </c:pt>
                <c:pt idx="464">
                  <c:v>-13.440606793162052</c:v>
                </c:pt>
                <c:pt idx="465">
                  <c:v>-14.746649422741061</c:v>
                </c:pt>
                <c:pt idx="466">
                  <c:v>-16.833957807829535</c:v>
                </c:pt>
                <c:pt idx="467">
                  <c:v>-17.19673360885713</c:v>
                </c:pt>
                <c:pt idx="468">
                  <c:v>-17.662130614589138</c:v>
                </c:pt>
                <c:pt idx="469">
                  <c:v>-17.88791812701362</c:v>
                </c:pt>
                <c:pt idx="470">
                  <c:v>-17.902364045364305</c:v>
                </c:pt>
                <c:pt idx="471">
                  <c:v>-17.000889701049385</c:v>
                </c:pt>
                <c:pt idx="472">
                  <c:v>-16.033247794341072</c:v>
                </c:pt>
                <c:pt idx="473">
                  <c:v>-13.696633893042925</c:v>
                </c:pt>
                <c:pt idx="474">
                  <c:v>-11.442560114227604</c:v>
                </c:pt>
                <c:pt idx="475">
                  <c:v>-7.9480851714929663</c:v>
                </c:pt>
                <c:pt idx="476">
                  <c:v>-4.5046704692245623</c:v>
                </c:pt>
                <c:pt idx="477">
                  <c:v>-2.0224655704487571</c:v>
                </c:pt>
                <c:pt idx="478">
                  <c:v>0.73137558274810011</c:v>
                </c:pt>
                <c:pt idx="479">
                  <c:v>2.0470789501821796</c:v>
                </c:pt>
                <c:pt idx="480">
                  <c:v>3.702347542473349</c:v>
                </c:pt>
                <c:pt idx="481">
                  <c:v>5.6698471530564056</c:v>
                </c:pt>
                <c:pt idx="482">
                  <c:v>6.0946089767981642</c:v>
                </c:pt>
                <c:pt idx="483">
                  <c:v>6.0687504128143939</c:v>
                </c:pt>
                <c:pt idx="484">
                  <c:v>5.5604649570731954</c:v>
                </c:pt>
                <c:pt idx="485">
                  <c:v>5.1841501532123013</c:v>
                </c:pt>
                <c:pt idx="486">
                  <c:v>4.5267441147796514</c:v>
                </c:pt>
                <c:pt idx="487">
                  <c:v>3.2819969317315865</c:v>
                </c:pt>
                <c:pt idx="488">
                  <c:v>2.1014799254988783</c:v>
                </c:pt>
                <c:pt idx="489">
                  <c:v>0.14337133888649339</c:v>
                </c:pt>
                <c:pt idx="490">
                  <c:v>-1.1478536231287164</c:v>
                </c:pt>
                <c:pt idx="491">
                  <c:v>-2.4559549744946247</c:v>
                </c:pt>
                <c:pt idx="492">
                  <c:v>-3.8423355617800374</c:v>
                </c:pt>
                <c:pt idx="493">
                  <c:v>-4.9165468364831577</c:v>
                </c:pt>
                <c:pt idx="494">
                  <c:v>-4.742363358344293</c:v>
                </c:pt>
                <c:pt idx="495">
                  <c:v>-4.9988459335348852</c:v>
                </c:pt>
                <c:pt idx="496">
                  <c:v>-5.9444109643240717</c:v>
                </c:pt>
                <c:pt idx="497">
                  <c:v>-6.1223853131696764</c:v>
                </c:pt>
                <c:pt idx="498">
                  <c:v>-6.0660958236133027</c:v>
                </c:pt>
                <c:pt idx="499">
                  <c:v>-6.1027837019207105</c:v>
                </c:pt>
                <c:pt idx="500">
                  <c:v>-6.6927586527609648</c:v>
                </c:pt>
                <c:pt idx="501">
                  <c:v>-6.3292249331709796</c:v>
                </c:pt>
                <c:pt idx="502">
                  <c:v>-5.1415683198826914</c:v>
                </c:pt>
                <c:pt idx="503">
                  <c:v>-4.7677443092547778</c:v>
                </c:pt>
                <c:pt idx="504">
                  <c:v>-3.6338792423309543</c:v>
                </c:pt>
                <c:pt idx="505">
                  <c:v>-3.0649225020583084</c:v>
                </c:pt>
                <c:pt idx="506">
                  <c:v>-2.6410968002570199</c:v>
                </c:pt>
                <c:pt idx="507">
                  <c:v>-2.3341334738921682</c:v>
                </c:pt>
                <c:pt idx="508">
                  <c:v>-1.2920851148252011</c:v>
                </c:pt>
                <c:pt idx="509">
                  <c:v>-0.14788379417679992</c:v>
                </c:pt>
                <c:pt idx="510">
                  <c:v>-0.97800548653642294</c:v>
                </c:pt>
                <c:pt idx="511">
                  <c:v>-0.85549941970942067</c:v>
                </c:pt>
                <c:pt idx="512">
                  <c:v>-0.63783768859918044</c:v>
                </c:pt>
                <c:pt idx="513">
                  <c:v>-0.77481285297247504</c:v>
                </c:pt>
                <c:pt idx="514">
                  <c:v>-0.75172642200799711</c:v>
                </c:pt>
                <c:pt idx="515">
                  <c:v>-0.55821443589235231</c:v>
                </c:pt>
                <c:pt idx="516">
                  <c:v>-1.0996849134372766</c:v>
                </c:pt>
                <c:pt idx="517">
                  <c:v>-1.0622971629487541</c:v>
                </c:pt>
                <c:pt idx="518">
                  <c:v>-0.5956095315418557</c:v>
                </c:pt>
                <c:pt idx="519">
                  <c:v>-0.48274775855256713</c:v>
                </c:pt>
                <c:pt idx="520">
                  <c:v>-0.66242298515787246</c:v>
                </c:pt>
                <c:pt idx="521">
                  <c:v>-1.0042960256764129</c:v>
                </c:pt>
                <c:pt idx="522">
                  <c:v>-0.30232232742668597</c:v>
                </c:pt>
                <c:pt idx="523">
                  <c:v>0.3457158753664239</c:v>
                </c:pt>
                <c:pt idx="524">
                  <c:v>0.91161840929285554</c:v>
                </c:pt>
                <c:pt idx="525">
                  <c:v>1.6916637785718662</c:v>
                </c:pt>
                <c:pt idx="526">
                  <c:v>2.1508536031814915</c:v>
                </c:pt>
                <c:pt idx="527">
                  <c:v>3.5604048650911131</c:v>
                </c:pt>
                <c:pt idx="528">
                  <c:v>4.4316313757427777</c:v>
                </c:pt>
                <c:pt idx="529">
                  <c:v>5.0275252835113822</c:v>
                </c:pt>
                <c:pt idx="530">
                  <c:v>4.9375992773566209</c:v>
                </c:pt>
                <c:pt idx="531">
                  <c:v>6.0355614368955131</c:v>
                </c:pt>
                <c:pt idx="532">
                  <c:v>6.9800493851766925</c:v>
                </c:pt>
                <c:pt idx="533">
                  <c:v>6.6503218903785504</c:v>
                </c:pt>
                <c:pt idx="534">
                  <c:v>7.2362805298542137</c:v>
                </c:pt>
                <c:pt idx="535">
                  <c:v>7.9287014791911332</c:v>
                </c:pt>
                <c:pt idx="536">
                  <c:v>8.1257945834469112</c:v>
                </c:pt>
                <c:pt idx="537">
                  <c:v>8.2653497835501142</c:v>
                </c:pt>
                <c:pt idx="538">
                  <c:v>7.8500410788610173</c:v>
                </c:pt>
                <c:pt idx="539">
                  <c:v>7.3119726505673661</c:v>
                </c:pt>
                <c:pt idx="540">
                  <c:v>7.4247162212613498</c:v>
                </c:pt>
                <c:pt idx="541">
                  <c:v>7.4344985661246312</c:v>
                </c:pt>
                <c:pt idx="542">
                  <c:v>7.0107400137867915</c:v>
                </c:pt>
                <c:pt idx="543">
                  <c:v>6.2276561172319518</c:v>
                </c:pt>
                <c:pt idx="544">
                  <c:v>6.058970519058918</c:v>
                </c:pt>
                <c:pt idx="545">
                  <c:v>6.0232077635374219</c:v>
                </c:pt>
                <c:pt idx="546">
                  <c:v>6.2141078053031258</c:v>
                </c:pt>
                <c:pt idx="547">
                  <c:v>5.9658463034541844</c:v>
                </c:pt>
                <c:pt idx="548">
                  <c:v>6.3479579862760342</c:v>
                </c:pt>
                <c:pt idx="549">
                  <c:v>6.6799277541555941</c:v>
                </c:pt>
                <c:pt idx="550">
                  <c:v>7.5777029948909211</c:v>
                </c:pt>
                <c:pt idx="551">
                  <c:v>7.7690977699811894</c:v>
                </c:pt>
                <c:pt idx="552">
                  <c:v>8.4109236683080226</c:v>
                </c:pt>
                <c:pt idx="553">
                  <c:v>8.1306987303220701</c:v>
                </c:pt>
                <c:pt idx="554">
                  <c:v>8.9456663973390658</c:v>
                </c:pt>
                <c:pt idx="555">
                  <c:v>8.3414206471681265</c:v>
                </c:pt>
                <c:pt idx="556">
                  <c:v>8.3684707548219261</c:v>
                </c:pt>
                <c:pt idx="557">
                  <c:v>8.4087260081127013</c:v>
                </c:pt>
                <c:pt idx="558">
                  <c:v>7.4808932632997909</c:v>
                </c:pt>
                <c:pt idx="559">
                  <c:v>6.5098148624411323</c:v>
                </c:pt>
                <c:pt idx="560">
                  <c:v>5.7513165212704207</c:v>
                </c:pt>
                <c:pt idx="561">
                  <c:v>5.1796430976484791</c:v>
                </c:pt>
                <c:pt idx="562">
                  <c:v>4.5979441142088548</c:v>
                </c:pt>
                <c:pt idx="563">
                  <c:v>3.9613618985180428</c:v>
                </c:pt>
                <c:pt idx="564">
                  <c:v>3.1278158082845149</c:v>
                </c:pt>
                <c:pt idx="565">
                  <c:v>3.094395734865977</c:v>
                </c:pt>
                <c:pt idx="566">
                  <c:v>1.7499682063553859</c:v>
                </c:pt>
                <c:pt idx="567">
                  <c:v>2.2656973785321091</c:v>
                </c:pt>
                <c:pt idx="568">
                  <c:v>1.6394520001500186</c:v>
                </c:pt>
                <c:pt idx="569">
                  <c:v>1.7198843623795097</c:v>
                </c:pt>
                <c:pt idx="570">
                  <c:v>1.9301357881875667</c:v>
                </c:pt>
                <c:pt idx="571">
                  <c:v>2.0215661325325027</c:v>
                </c:pt>
                <c:pt idx="572">
                  <c:v>1.8270702120996045</c:v>
                </c:pt>
                <c:pt idx="573">
                  <c:v>2.2142535513779227</c:v>
                </c:pt>
                <c:pt idx="574">
                  <c:v>1.1501776979662073</c:v>
                </c:pt>
                <c:pt idx="575">
                  <c:v>1.5196111963253414</c:v>
                </c:pt>
                <c:pt idx="576">
                  <c:v>1.0971660499734377</c:v>
                </c:pt>
                <c:pt idx="577">
                  <c:v>1.2178156861062617</c:v>
                </c:pt>
                <c:pt idx="578">
                  <c:v>1.2700741325180314</c:v>
                </c:pt>
                <c:pt idx="579">
                  <c:v>0.69166979119399452</c:v>
                </c:pt>
                <c:pt idx="580">
                  <c:v>0.40786175788636719</c:v>
                </c:pt>
                <c:pt idx="581">
                  <c:v>0.24253356854247124</c:v>
                </c:pt>
                <c:pt idx="582">
                  <c:v>0.19922825460114099</c:v>
                </c:pt>
                <c:pt idx="583">
                  <c:v>-0.12819717984778806</c:v>
                </c:pt>
                <c:pt idx="584">
                  <c:v>0.15908411405001116</c:v>
                </c:pt>
                <c:pt idx="585">
                  <c:v>-2.1070246207188711E-2</c:v>
                </c:pt>
                <c:pt idx="586">
                  <c:v>0.13072467024408668</c:v>
                </c:pt>
                <c:pt idx="587">
                  <c:v>-0.43693201424948702</c:v>
                </c:pt>
                <c:pt idx="588">
                  <c:v>-0.32883749971701909</c:v>
                </c:pt>
                <c:pt idx="589">
                  <c:v>-0.78946580711725567</c:v>
                </c:pt>
                <c:pt idx="590">
                  <c:v>-0.82674215406200524</c:v>
                </c:pt>
                <c:pt idx="591">
                  <c:v>-1.1288894617189205</c:v>
                </c:pt>
                <c:pt idx="592">
                  <c:v>-1.3489300201991377</c:v>
                </c:pt>
                <c:pt idx="593">
                  <c:v>-1.5923976905680197</c:v>
                </c:pt>
                <c:pt idx="594">
                  <c:v>-1.753682667076583</c:v>
                </c:pt>
                <c:pt idx="595">
                  <c:v>-1.5152701955384285</c:v>
                </c:pt>
                <c:pt idx="596">
                  <c:v>-1.2014290154620224</c:v>
                </c:pt>
                <c:pt idx="597">
                  <c:v>-1.0459184214437669</c:v>
                </c:pt>
                <c:pt idx="598">
                  <c:v>-1.0122834368243498</c:v>
                </c:pt>
                <c:pt idx="599">
                  <c:v>-0.60242374092995565</c:v>
                </c:pt>
                <c:pt idx="600">
                  <c:v>-0.44804722383920181</c:v>
                </c:pt>
                <c:pt idx="601">
                  <c:v>-0.72725054314085713</c:v>
                </c:pt>
                <c:pt idx="602">
                  <c:v>1.0160048991040771</c:v>
                </c:pt>
                <c:pt idx="603">
                  <c:v>-0.11528968376084418</c:v>
                </c:pt>
                <c:pt idx="604">
                  <c:v>0.4908960737375353</c:v>
                </c:pt>
                <c:pt idx="605">
                  <c:v>1.332874482549377</c:v>
                </c:pt>
                <c:pt idx="606">
                  <c:v>0.79396385228331523</c:v>
                </c:pt>
                <c:pt idx="607">
                  <c:v>2.4516030994937621</c:v>
                </c:pt>
                <c:pt idx="608">
                  <c:v>2.8434349920814639</c:v>
                </c:pt>
                <c:pt idx="609">
                  <c:v>3.5550606246815475</c:v>
                </c:pt>
                <c:pt idx="610">
                  <c:v>5.4779970402608367</c:v>
                </c:pt>
                <c:pt idx="611">
                  <c:v>6.11674786422968</c:v>
                </c:pt>
                <c:pt idx="612">
                  <c:v>5.9844871088959994</c:v>
                </c:pt>
                <c:pt idx="613">
                  <c:v>7.3843675194377578</c:v>
                </c:pt>
                <c:pt idx="614">
                  <c:v>7.3733418546042913</c:v>
                </c:pt>
                <c:pt idx="615">
                  <c:v>6.1906052771025628</c:v>
                </c:pt>
                <c:pt idx="616">
                  <c:v>5.2707075810232489</c:v>
                </c:pt>
                <c:pt idx="617">
                  <c:v>9.6909685911840739</c:v>
                </c:pt>
                <c:pt idx="618">
                  <c:v>2.7242823386889894</c:v>
                </c:pt>
                <c:pt idx="619">
                  <c:v>3.9704891064796279</c:v>
                </c:pt>
                <c:pt idx="620">
                  <c:v>6.7443312319400901</c:v>
                </c:pt>
                <c:pt idx="621">
                  <c:v>1.7827359043161382</c:v>
                </c:pt>
                <c:pt idx="622">
                  <c:v>1.9858638954912493</c:v>
                </c:pt>
                <c:pt idx="623">
                  <c:v>1.5578233811013955</c:v>
                </c:pt>
                <c:pt idx="624">
                  <c:v>2.7094742671799512</c:v>
                </c:pt>
                <c:pt idx="625">
                  <c:v>1.7642782372979622</c:v>
                </c:pt>
                <c:pt idx="626">
                  <c:v>3.1325579330219393E-2</c:v>
                </c:pt>
                <c:pt idx="627">
                  <c:v>0.61236903945951515</c:v>
                </c:pt>
                <c:pt idx="628">
                  <c:v>1.6101518720686541</c:v>
                </c:pt>
                <c:pt idx="629">
                  <c:v>-3.4528939357535906</c:v>
                </c:pt>
                <c:pt idx="630">
                  <c:v>4.0284669921780241</c:v>
                </c:pt>
                <c:pt idx="631">
                  <c:v>1.7438905923640113</c:v>
                </c:pt>
                <c:pt idx="632">
                  <c:v>-1.5287184087965968</c:v>
                </c:pt>
                <c:pt idx="633">
                  <c:v>0.63414368494170303</c:v>
                </c:pt>
                <c:pt idx="634">
                  <c:v>-1.1396055292477214</c:v>
                </c:pt>
                <c:pt idx="635">
                  <c:v>-2.3699430126655074</c:v>
                </c:pt>
                <c:pt idx="636">
                  <c:v>-3.9788780548870988</c:v>
                </c:pt>
                <c:pt idx="637">
                  <c:v>-5.1922395655735327</c:v>
                </c:pt>
                <c:pt idx="638">
                  <c:v>-6.7027896671768863</c:v>
                </c:pt>
                <c:pt idx="639">
                  <c:v>-6.3232424945823276</c:v>
                </c:pt>
                <c:pt idx="640">
                  <c:v>-7.6024108572642257</c:v>
                </c:pt>
                <c:pt idx="641">
                  <c:v>-7.2156345379166043</c:v>
                </c:pt>
                <c:pt idx="642">
                  <c:v>-7.4178060927085188</c:v>
                </c:pt>
                <c:pt idx="643">
                  <c:v>-7.4098155753192634</c:v>
                </c:pt>
                <c:pt idx="644">
                  <c:v>-8.11763724640657</c:v>
                </c:pt>
                <c:pt idx="645">
                  <c:v>-6.6344903068944134</c:v>
                </c:pt>
                <c:pt idx="646">
                  <c:v>-6.6493424623165165</c:v>
                </c:pt>
                <c:pt idx="647">
                  <c:v>-6.8218610653573224</c:v>
                </c:pt>
                <c:pt idx="648">
                  <c:v>-5.8871334164885987</c:v>
                </c:pt>
                <c:pt idx="649">
                  <c:v>-4.5520883162903365</c:v>
                </c:pt>
                <c:pt idx="650">
                  <c:v>-2.7893074242531215</c:v>
                </c:pt>
                <c:pt idx="651">
                  <c:v>-1.7243283201802042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98-4C6D-93C0-8C58DCF0A1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Wales</c:v>
                </c:pt>
              </c:strCache>
            </c:strRef>
          </c:tx>
          <c:spPr>
            <a:ln w="28575">
              <a:solidFill>
                <a:srgbClr val="E4801C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Sheet1!$D$2:$D$653</c:f>
              <c:numCache>
                <c:formatCode>0.00_ ;[Red]\-0.00\ </c:formatCode>
                <c:ptCount val="652"/>
                <c:pt idx="0">
                  <c:v>-0.31582242333709476</c:v>
                </c:pt>
                <c:pt idx="1">
                  <c:v>-0.29146266829862011</c:v>
                </c:pt>
                <c:pt idx="2">
                  <c:v>-0.43605219696637798</c:v>
                </c:pt>
                <c:pt idx="3">
                  <c:v>5.8054229460794149</c:v>
                </c:pt>
                <c:pt idx="4">
                  <c:v>5.3657984686094817</c:v>
                </c:pt>
                <c:pt idx="5">
                  <c:v>5.5662716624801512</c:v>
                </c:pt>
                <c:pt idx="6">
                  <c:v>6.4554254393734318</c:v>
                </c:pt>
                <c:pt idx="7">
                  <c:v>6.4500328787640031</c:v>
                </c:pt>
                <c:pt idx="8">
                  <c:v>6.2947413363694489</c:v>
                </c:pt>
                <c:pt idx="9">
                  <c:v>-3.6453401834041688</c:v>
                </c:pt>
                <c:pt idx="10">
                  <c:v>-4.0162655544395909</c:v>
                </c:pt>
                <c:pt idx="11">
                  <c:v>-3.8116312202629303</c:v>
                </c:pt>
                <c:pt idx="12">
                  <c:v>-2.4817855530959365</c:v>
                </c:pt>
                <c:pt idx="13">
                  <c:v>-2.5231459833536181</c:v>
                </c:pt>
                <c:pt idx="14">
                  <c:v>-2.7822082801231729</c:v>
                </c:pt>
                <c:pt idx="15">
                  <c:v>-0.77495019447871105</c:v>
                </c:pt>
                <c:pt idx="16">
                  <c:v>-1.2017149688749755</c:v>
                </c:pt>
                <c:pt idx="17">
                  <c:v>-1.6160145906038155</c:v>
                </c:pt>
                <c:pt idx="18">
                  <c:v>-1.390730802971712</c:v>
                </c:pt>
                <c:pt idx="19">
                  <c:v>-1.6160290232952772</c:v>
                </c:pt>
                <c:pt idx="20">
                  <c:v>-1.2183573540280883</c:v>
                </c:pt>
                <c:pt idx="21">
                  <c:v>0.51591740484322957</c:v>
                </c:pt>
                <c:pt idx="22">
                  <c:v>0.48630939857537148</c:v>
                </c:pt>
                <c:pt idx="23">
                  <c:v>0.60898753765987501</c:v>
                </c:pt>
                <c:pt idx="24">
                  <c:v>12.198155648297359</c:v>
                </c:pt>
                <c:pt idx="25">
                  <c:v>12.241460874925368</c:v>
                </c:pt>
                <c:pt idx="26">
                  <c:v>12.709742402811722</c:v>
                </c:pt>
                <c:pt idx="27">
                  <c:v>11.219773611113645</c:v>
                </c:pt>
                <c:pt idx="28">
                  <c:v>11.419197710134494</c:v>
                </c:pt>
                <c:pt idx="29">
                  <c:v>11.464259595201678</c:v>
                </c:pt>
                <c:pt idx="30">
                  <c:v>18.629066859267184</c:v>
                </c:pt>
                <c:pt idx="31">
                  <c:v>17.813956504182556</c:v>
                </c:pt>
                <c:pt idx="32">
                  <c:v>17.243626147661622</c:v>
                </c:pt>
                <c:pt idx="33">
                  <c:v>31.524831356182958</c:v>
                </c:pt>
                <c:pt idx="34">
                  <c:v>31.756620433613147</c:v>
                </c:pt>
                <c:pt idx="35">
                  <c:v>31.801647861131528</c:v>
                </c:pt>
                <c:pt idx="36">
                  <c:v>30.622478925413276</c:v>
                </c:pt>
                <c:pt idx="37">
                  <c:v>30.492970844662352</c:v>
                </c:pt>
                <c:pt idx="38">
                  <c:v>30.185571003155768</c:v>
                </c:pt>
                <c:pt idx="39">
                  <c:v>30.384950505427682</c:v>
                </c:pt>
                <c:pt idx="40">
                  <c:v>30.015894904808565</c:v>
                </c:pt>
                <c:pt idx="41">
                  <c:v>30.344825886100008</c:v>
                </c:pt>
                <c:pt idx="42">
                  <c:v>30.179267932995398</c:v>
                </c:pt>
                <c:pt idx="43">
                  <c:v>30.937593652137853</c:v>
                </c:pt>
                <c:pt idx="44">
                  <c:v>30.40498671571634</c:v>
                </c:pt>
                <c:pt idx="45">
                  <c:v>20.513280241655412</c:v>
                </c:pt>
                <c:pt idx="46">
                  <c:v>20.185705418900383</c:v>
                </c:pt>
                <c:pt idx="47">
                  <c:v>19.796889225727359</c:v>
                </c:pt>
                <c:pt idx="48">
                  <c:v>5.758194782160694</c:v>
                </c:pt>
                <c:pt idx="49">
                  <c:v>4.8792757068825932</c:v>
                </c:pt>
                <c:pt idx="50">
                  <c:v>4.707876280944002</c:v>
                </c:pt>
                <c:pt idx="51">
                  <c:v>-0.23245592361585185</c:v>
                </c:pt>
                <c:pt idx="52">
                  <c:v>-0.87247608835666801</c:v>
                </c:pt>
                <c:pt idx="53">
                  <c:v>-1.4814957070401833</c:v>
                </c:pt>
                <c:pt idx="54">
                  <c:v>-8.7023299321967826</c:v>
                </c:pt>
                <c:pt idx="55">
                  <c:v>-8.6706237688112733</c:v>
                </c:pt>
                <c:pt idx="56">
                  <c:v>-8.7613849887916313</c:v>
                </c:pt>
                <c:pt idx="57">
                  <c:v>-7.843502446050306</c:v>
                </c:pt>
                <c:pt idx="58">
                  <c:v>-8.6866576243019598</c:v>
                </c:pt>
                <c:pt idx="59">
                  <c:v>-8.9658389559412175</c:v>
                </c:pt>
                <c:pt idx="60">
                  <c:v>-8.0540553020216681</c:v>
                </c:pt>
                <c:pt idx="61">
                  <c:v>-8.3644858753217921</c:v>
                </c:pt>
                <c:pt idx="62">
                  <c:v>-9.3339466080099118</c:v>
                </c:pt>
                <c:pt idx="63">
                  <c:v>-8.8959777311955612</c:v>
                </c:pt>
                <c:pt idx="64">
                  <c:v>-10.99056556794527</c:v>
                </c:pt>
                <c:pt idx="65">
                  <c:v>-11.779488857988731</c:v>
                </c:pt>
                <c:pt idx="66">
                  <c:v>-9.6828973667979259</c:v>
                </c:pt>
                <c:pt idx="67">
                  <c:v>-9.9254259215752576</c:v>
                </c:pt>
                <c:pt idx="68">
                  <c:v>-9.6703769098838634</c:v>
                </c:pt>
                <c:pt idx="69">
                  <c:v>-15.459506422414279</c:v>
                </c:pt>
                <c:pt idx="70">
                  <c:v>-15.022838830599451</c:v>
                </c:pt>
                <c:pt idx="71">
                  <c:v>-15.104574740181961</c:v>
                </c:pt>
                <c:pt idx="72">
                  <c:v>-7.4298013817440891</c:v>
                </c:pt>
                <c:pt idx="73">
                  <c:v>-6.8317547876769469</c:v>
                </c:pt>
                <c:pt idx="74">
                  <c:v>-5.6024207480602408</c:v>
                </c:pt>
                <c:pt idx="75">
                  <c:v>-6.0771503559143127</c:v>
                </c:pt>
                <c:pt idx="76">
                  <c:v>-3.5871596777092787</c:v>
                </c:pt>
                <c:pt idx="77">
                  <c:v>-2.2307809110629218</c:v>
                </c:pt>
                <c:pt idx="78">
                  <c:v>-4.5309984162075496</c:v>
                </c:pt>
                <c:pt idx="79">
                  <c:v>-5.3491060134321335</c:v>
                </c:pt>
                <c:pt idx="80">
                  <c:v>-5.8643724505048143</c:v>
                </c:pt>
                <c:pt idx="81">
                  <c:v>-2.1268855421326589</c:v>
                </c:pt>
                <c:pt idx="82">
                  <c:v>-2.2577070594304094</c:v>
                </c:pt>
                <c:pt idx="83">
                  <c:v>-2.0038229214060248</c:v>
                </c:pt>
                <c:pt idx="84">
                  <c:v>-10.389424966533536</c:v>
                </c:pt>
                <c:pt idx="85">
                  <c:v>-10.091988321472535</c:v>
                </c:pt>
                <c:pt idx="86">
                  <c:v>-10.379015184551312</c:v>
                </c:pt>
                <c:pt idx="87">
                  <c:v>-7.3153138247013914</c:v>
                </c:pt>
                <c:pt idx="88">
                  <c:v>-7.0752099580725911</c:v>
                </c:pt>
                <c:pt idx="89">
                  <c:v>-7.70835697075937</c:v>
                </c:pt>
                <c:pt idx="90">
                  <c:v>-9.872677383937436</c:v>
                </c:pt>
                <c:pt idx="91">
                  <c:v>-9.0214955183767476</c:v>
                </c:pt>
                <c:pt idx="92">
                  <c:v>-8.2800652022125618</c:v>
                </c:pt>
                <c:pt idx="93">
                  <c:v>-6.6504995386245396</c:v>
                </c:pt>
                <c:pt idx="94">
                  <c:v>-5.8567892375890054</c:v>
                </c:pt>
                <c:pt idx="95">
                  <c:v>-5.3492870291507897</c:v>
                </c:pt>
                <c:pt idx="96">
                  <c:v>5.4013370427311846</c:v>
                </c:pt>
                <c:pt idx="97">
                  <c:v>5.435803025739955</c:v>
                </c:pt>
                <c:pt idx="98">
                  <c:v>5.7927921809370098</c:v>
                </c:pt>
                <c:pt idx="99">
                  <c:v>3.5583064410892531</c:v>
                </c:pt>
                <c:pt idx="100">
                  <c:v>3.8576189455652297</c:v>
                </c:pt>
                <c:pt idx="101">
                  <c:v>4.3469636393030102</c:v>
                </c:pt>
                <c:pt idx="102">
                  <c:v>10.168744754825559</c:v>
                </c:pt>
                <c:pt idx="103">
                  <c:v>10.128093910790579</c:v>
                </c:pt>
                <c:pt idx="104">
                  <c:v>10.300728363355885</c:v>
                </c:pt>
                <c:pt idx="105">
                  <c:v>12.909027711947441</c:v>
                </c:pt>
                <c:pt idx="106">
                  <c:v>12.57923097725876</c:v>
                </c:pt>
                <c:pt idx="107">
                  <c:v>12.467689915075423</c:v>
                </c:pt>
                <c:pt idx="108">
                  <c:v>8.365438423351172</c:v>
                </c:pt>
                <c:pt idx="109">
                  <c:v>8.4943173208643419</c:v>
                </c:pt>
                <c:pt idx="110">
                  <c:v>8.3734488867878589</c:v>
                </c:pt>
                <c:pt idx="111">
                  <c:v>18.325457745309034</c:v>
                </c:pt>
                <c:pt idx="112">
                  <c:v>18.05827697364267</c:v>
                </c:pt>
                <c:pt idx="113">
                  <c:v>17.326510794054009</c:v>
                </c:pt>
                <c:pt idx="114">
                  <c:v>15.889293124918153</c:v>
                </c:pt>
                <c:pt idx="115">
                  <c:v>15.684064173605863</c:v>
                </c:pt>
                <c:pt idx="116">
                  <c:v>14.94156834034192</c:v>
                </c:pt>
                <c:pt idx="117">
                  <c:v>15.475107537904545</c:v>
                </c:pt>
                <c:pt idx="118">
                  <c:v>15.283444966253521</c:v>
                </c:pt>
                <c:pt idx="119">
                  <c:v>15.198146955993835</c:v>
                </c:pt>
                <c:pt idx="120">
                  <c:v>11.981847878342226</c:v>
                </c:pt>
                <c:pt idx="121">
                  <c:v>11.655013927358606</c:v>
                </c:pt>
                <c:pt idx="122">
                  <c:v>10.985885207946925</c:v>
                </c:pt>
                <c:pt idx="123">
                  <c:v>4.0075510056026111</c:v>
                </c:pt>
                <c:pt idx="124">
                  <c:v>3.8961315796065876</c:v>
                </c:pt>
                <c:pt idx="125">
                  <c:v>4.3242671577166174</c:v>
                </c:pt>
                <c:pt idx="126">
                  <c:v>1.6751598893662789</c:v>
                </c:pt>
                <c:pt idx="127">
                  <c:v>2.1600801344539042</c:v>
                </c:pt>
                <c:pt idx="128">
                  <c:v>2.5021797353412518</c:v>
                </c:pt>
                <c:pt idx="129">
                  <c:v>1.492946772323414</c:v>
                </c:pt>
                <c:pt idx="130">
                  <c:v>1.5387270574959508</c:v>
                </c:pt>
                <c:pt idx="131">
                  <c:v>1.7286664952039412</c:v>
                </c:pt>
                <c:pt idx="132">
                  <c:v>-1.9396908526229248</c:v>
                </c:pt>
                <c:pt idx="133">
                  <c:v>-1.9135900163659667</c:v>
                </c:pt>
                <c:pt idx="134">
                  <c:v>-2.4297571057733438</c:v>
                </c:pt>
                <c:pt idx="135">
                  <c:v>-1.8335491231224403</c:v>
                </c:pt>
                <c:pt idx="136">
                  <c:v>-1.672534596875636</c:v>
                </c:pt>
                <c:pt idx="137">
                  <c:v>-1.3279873009206618</c:v>
                </c:pt>
                <c:pt idx="138">
                  <c:v>4.5026165559249138</c:v>
                </c:pt>
                <c:pt idx="139">
                  <c:v>4.1655383462453264</c:v>
                </c:pt>
                <c:pt idx="140">
                  <c:v>4.2038212531175292</c:v>
                </c:pt>
                <c:pt idx="141">
                  <c:v>-11.17534644834941</c:v>
                </c:pt>
                <c:pt idx="142">
                  <c:v>-11.007323574281362</c:v>
                </c:pt>
                <c:pt idx="143">
                  <c:v>-10.933839323705683</c:v>
                </c:pt>
                <c:pt idx="144">
                  <c:v>-7.1780507068314607</c:v>
                </c:pt>
                <c:pt idx="145">
                  <c:v>-6.6106219594423035</c:v>
                </c:pt>
                <c:pt idx="146">
                  <c:v>-5.6897529065032559</c:v>
                </c:pt>
                <c:pt idx="147">
                  <c:v>-2.2500149602058483</c:v>
                </c:pt>
                <c:pt idx="148">
                  <c:v>-2.294105227265292</c:v>
                </c:pt>
                <c:pt idx="149">
                  <c:v>-1.9585348624831869</c:v>
                </c:pt>
                <c:pt idx="150">
                  <c:v>-7.2000329627448263</c:v>
                </c:pt>
                <c:pt idx="151">
                  <c:v>-6.7797289219883705</c:v>
                </c:pt>
                <c:pt idx="152">
                  <c:v>-6.5300162618238966</c:v>
                </c:pt>
                <c:pt idx="153">
                  <c:v>5.0772388063896692</c:v>
                </c:pt>
                <c:pt idx="154">
                  <c:v>5.2035647871218655</c:v>
                </c:pt>
                <c:pt idx="155">
                  <c:v>5.3103976000852224</c:v>
                </c:pt>
                <c:pt idx="156">
                  <c:v>4.3000387848748485</c:v>
                </c:pt>
                <c:pt idx="157">
                  <c:v>4.189540401709543</c:v>
                </c:pt>
                <c:pt idx="158">
                  <c:v>4.8136023826141408</c:v>
                </c:pt>
                <c:pt idx="159">
                  <c:v>1.4551333872271104</c:v>
                </c:pt>
                <c:pt idx="160">
                  <c:v>1.8786544022330536</c:v>
                </c:pt>
                <c:pt idx="161">
                  <c:v>1.8700288070018569</c:v>
                </c:pt>
                <c:pt idx="162">
                  <c:v>5.8468242947522215</c:v>
                </c:pt>
                <c:pt idx="163">
                  <c:v>5.4885291122732953</c:v>
                </c:pt>
                <c:pt idx="164">
                  <c:v>5.3557920634464606</c:v>
                </c:pt>
                <c:pt idx="165">
                  <c:v>6.656127516183755</c:v>
                </c:pt>
                <c:pt idx="166">
                  <c:v>6.7846152782936056</c:v>
                </c:pt>
                <c:pt idx="167">
                  <c:v>6.7944384141707923</c:v>
                </c:pt>
                <c:pt idx="168">
                  <c:v>3.8870995727058086</c:v>
                </c:pt>
                <c:pt idx="169">
                  <c:v>4.0891398600942734</c:v>
                </c:pt>
                <c:pt idx="170">
                  <c:v>3.9153748997495983</c:v>
                </c:pt>
                <c:pt idx="171">
                  <c:v>0.13751578049940766</c:v>
                </c:pt>
                <c:pt idx="172">
                  <c:v>1.197793104434523E-3</c:v>
                </c:pt>
                <c:pt idx="173">
                  <c:v>9.1908632545016383E-2</c:v>
                </c:pt>
                <c:pt idx="174">
                  <c:v>-2.8210135804075711</c:v>
                </c:pt>
                <c:pt idx="175">
                  <c:v>-2.6571976306259817</c:v>
                </c:pt>
                <c:pt idx="176">
                  <c:v>-2.3425445604681725</c:v>
                </c:pt>
                <c:pt idx="177">
                  <c:v>-2.505048657218548</c:v>
                </c:pt>
                <c:pt idx="178">
                  <c:v>-2.4543468465514953</c:v>
                </c:pt>
                <c:pt idx="179">
                  <c:v>-2.4098853817038792</c:v>
                </c:pt>
                <c:pt idx="180">
                  <c:v>4.7675235804726075</c:v>
                </c:pt>
                <c:pt idx="181">
                  <c:v>4.3649377152411821</c:v>
                </c:pt>
                <c:pt idx="182">
                  <c:v>3.9376748611923964</c:v>
                </c:pt>
                <c:pt idx="183">
                  <c:v>2.2504244883213902</c:v>
                </c:pt>
                <c:pt idx="184">
                  <c:v>2.3709478909104851</c:v>
                </c:pt>
                <c:pt idx="185">
                  <c:v>2.3818332907479607</c:v>
                </c:pt>
                <c:pt idx="186">
                  <c:v>2.2801822939231036</c:v>
                </c:pt>
                <c:pt idx="187">
                  <c:v>2.2154129787505457</c:v>
                </c:pt>
                <c:pt idx="188">
                  <c:v>2.0348991683242419</c:v>
                </c:pt>
                <c:pt idx="189">
                  <c:v>0.8317633012154223</c:v>
                </c:pt>
                <c:pt idx="190">
                  <c:v>0.79203143038263835</c:v>
                </c:pt>
                <c:pt idx="191">
                  <c:v>0.83582899440606717</c:v>
                </c:pt>
                <c:pt idx="192">
                  <c:v>-1.8768380673942604</c:v>
                </c:pt>
                <c:pt idx="193">
                  <c:v>-1.6033903454416478</c:v>
                </c:pt>
                <c:pt idx="194">
                  <c:v>-1.0411619789296835</c:v>
                </c:pt>
                <c:pt idx="195">
                  <c:v>0.87916482398435436</c:v>
                </c:pt>
                <c:pt idx="196">
                  <c:v>0.96376455388998106</c:v>
                </c:pt>
                <c:pt idx="197">
                  <c:v>0.82837987473069441</c:v>
                </c:pt>
                <c:pt idx="198">
                  <c:v>6.896979828087284</c:v>
                </c:pt>
                <c:pt idx="199">
                  <c:v>6.8496343130890676</c:v>
                </c:pt>
                <c:pt idx="200">
                  <c:v>6.7471253412179601</c:v>
                </c:pt>
                <c:pt idx="201">
                  <c:v>5.4518063783391542</c:v>
                </c:pt>
                <c:pt idx="202">
                  <c:v>5.6113419496073149</c:v>
                </c:pt>
                <c:pt idx="203">
                  <c:v>5.5230504080730851</c:v>
                </c:pt>
                <c:pt idx="204">
                  <c:v>7.9664916585327274</c:v>
                </c:pt>
                <c:pt idx="205">
                  <c:v>7.9413614810260169</c:v>
                </c:pt>
                <c:pt idx="206">
                  <c:v>7.9315925610048659</c:v>
                </c:pt>
                <c:pt idx="207">
                  <c:v>8.2257605318872997</c:v>
                </c:pt>
                <c:pt idx="208">
                  <c:v>8.1813649058949807</c:v>
                </c:pt>
                <c:pt idx="209">
                  <c:v>8.4882284913409478</c:v>
                </c:pt>
                <c:pt idx="210">
                  <c:v>3.8208093801642451</c:v>
                </c:pt>
                <c:pt idx="211">
                  <c:v>3.936387873868028</c:v>
                </c:pt>
                <c:pt idx="212">
                  <c:v>4.0889914025296976</c:v>
                </c:pt>
                <c:pt idx="213">
                  <c:v>9.4342243625339286</c:v>
                </c:pt>
                <c:pt idx="214">
                  <c:v>9.2000924454252502</c:v>
                </c:pt>
                <c:pt idx="215">
                  <c:v>9.2620613890108174</c:v>
                </c:pt>
                <c:pt idx="216">
                  <c:v>6.2028050382378535</c:v>
                </c:pt>
                <c:pt idx="217">
                  <c:v>6.1327438154249281</c:v>
                </c:pt>
                <c:pt idx="218">
                  <c:v>6.1711757563636427</c:v>
                </c:pt>
                <c:pt idx="219">
                  <c:v>11.773919616450518</c:v>
                </c:pt>
                <c:pt idx="220">
                  <c:v>11.722542105968106</c:v>
                </c:pt>
                <c:pt idx="221">
                  <c:v>11.32990065211944</c:v>
                </c:pt>
                <c:pt idx="222">
                  <c:v>22.482195843346656</c:v>
                </c:pt>
                <c:pt idx="223">
                  <c:v>22.220788255289875</c:v>
                </c:pt>
                <c:pt idx="224">
                  <c:v>22.003028996822568</c:v>
                </c:pt>
                <c:pt idx="225">
                  <c:v>20.297989637108426</c:v>
                </c:pt>
                <c:pt idx="226">
                  <c:v>20.309467874435501</c:v>
                </c:pt>
                <c:pt idx="227">
                  <c:v>20.234016020351881</c:v>
                </c:pt>
                <c:pt idx="228">
                  <c:v>35.996997372993242</c:v>
                </c:pt>
                <c:pt idx="229">
                  <c:v>36.023443070100278</c:v>
                </c:pt>
                <c:pt idx="230">
                  <c:v>35.770891827903213</c:v>
                </c:pt>
                <c:pt idx="231">
                  <c:v>41.766150664189404</c:v>
                </c:pt>
                <c:pt idx="232">
                  <c:v>41.523213636052553</c:v>
                </c:pt>
                <c:pt idx="233">
                  <c:v>41.823332392590018</c:v>
                </c:pt>
                <c:pt idx="234">
                  <c:v>26.286338108061504</c:v>
                </c:pt>
                <c:pt idx="235">
                  <c:v>26.552558328703373</c:v>
                </c:pt>
                <c:pt idx="236">
                  <c:v>26.336482538832968</c:v>
                </c:pt>
                <c:pt idx="237">
                  <c:v>17.79954258722249</c:v>
                </c:pt>
                <c:pt idx="238">
                  <c:v>17.824148327582904</c:v>
                </c:pt>
                <c:pt idx="239">
                  <c:v>17.836382080514912</c:v>
                </c:pt>
                <c:pt idx="240">
                  <c:v>4.935449989729344</c:v>
                </c:pt>
                <c:pt idx="241">
                  <c:v>4.5682218182867285</c:v>
                </c:pt>
                <c:pt idx="242">
                  <c:v>4.5909195004699797</c:v>
                </c:pt>
                <c:pt idx="243">
                  <c:v>-9.7315843023403303</c:v>
                </c:pt>
                <c:pt idx="244">
                  <c:v>-10.024794357376789</c:v>
                </c:pt>
                <c:pt idx="245">
                  <c:v>-10.174959626322954</c:v>
                </c:pt>
                <c:pt idx="246">
                  <c:v>-1.3182679728727655</c:v>
                </c:pt>
                <c:pt idx="247">
                  <c:v>-2.1813969092802359</c:v>
                </c:pt>
                <c:pt idx="248">
                  <c:v>-2.6569312995565313</c:v>
                </c:pt>
                <c:pt idx="249">
                  <c:v>-3.0946706934035797</c:v>
                </c:pt>
                <c:pt idx="250">
                  <c:v>-2.8988446451527996</c:v>
                </c:pt>
                <c:pt idx="251">
                  <c:v>-2.7166661172825273</c:v>
                </c:pt>
                <c:pt idx="252">
                  <c:v>-8.8255997782482307</c:v>
                </c:pt>
                <c:pt idx="253">
                  <c:v>-8.6227751211419701</c:v>
                </c:pt>
                <c:pt idx="254">
                  <c:v>-8.6011480673421854</c:v>
                </c:pt>
                <c:pt idx="255">
                  <c:v>-8.0434827588305193</c:v>
                </c:pt>
                <c:pt idx="256">
                  <c:v>-7.8260620752051775</c:v>
                </c:pt>
                <c:pt idx="257">
                  <c:v>-7.9530414766871766</c:v>
                </c:pt>
                <c:pt idx="258">
                  <c:v>-13.178260347724693</c:v>
                </c:pt>
                <c:pt idx="259">
                  <c:v>-12.82108278996246</c:v>
                </c:pt>
                <c:pt idx="260">
                  <c:v>-12.182047999674039</c:v>
                </c:pt>
                <c:pt idx="261">
                  <c:v>-3.0244493063582008</c:v>
                </c:pt>
                <c:pt idx="262">
                  <c:v>-3.1714194194459275</c:v>
                </c:pt>
                <c:pt idx="263">
                  <c:v>-3.3286086736351415</c:v>
                </c:pt>
                <c:pt idx="264">
                  <c:v>1.2527700910676614</c:v>
                </c:pt>
                <c:pt idx="265">
                  <c:v>1.287077751521275</c:v>
                </c:pt>
                <c:pt idx="266">
                  <c:v>1.1463619309742121</c:v>
                </c:pt>
                <c:pt idx="267">
                  <c:v>-1.613314816968366</c:v>
                </c:pt>
                <c:pt idx="268">
                  <c:v>-1.2712328690748715</c:v>
                </c:pt>
                <c:pt idx="269">
                  <c:v>-0.78004497290112007</c:v>
                </c:pt>
                <c:pt idx="270">
                  <c:v>-8.6175650342894254</c:v>
                </c:pt>
                <c:pt idx="271">
                  <c:v>-8.1600927630782536</c:v>
                </c:pt>
                <c:pt idx="272">
                  <c:v>-8.1514616660453179</c:v>
                </c:pt>
                <c:pt idx="273">
                  <c:v>-11.901175662753088</c:v>
                </c:pt>
                <c:pt idx="274">
                  <c:v>-11.613740673072021</c:v>
                </c:pt>
                <c:pt idx="275">
                  <c:v>-11.610102255481124</c:v>
                </c:pt>
                <c:pt idx="276">
                  <c:v>-8.855763349451129</c:v>
                </c:pt>
                <c:pt idx="277">
                  <c:v>-8.9901140054630559</c:v>
                </c:pt>
                <c:pt idx="278">
                  <c:v>-9.1227747161163553</c:v>
                </c:pt>
                <c:pt idx="279">
                  <c:v>-2.8780320856936461</c:v>
                </c:pt>
                <c:pt idx="280">
                  <c:v>-2.8703471507301588</c:v>
                </c:pt>
                <c:pt idx="281">
                  <c:v>-2.8703471507301588</c:v>
                </c:pt>
                <c:pt idx="282">
                  <c:v>0.71811596143200684</c:v>
                </c:pt>
                <c:pt idx="283">
                  <c:v>0.40980283433408404</c:v>
                </c:pt>
                <c:pt idx="284">
                  <c:v>0.26374628079900203</c:v>
                </c:pt>
                <c:pt idx="285">
                  <c:v>-0.88057789063962033</c:v>
                </c:pt>
                <c:pt idx="286">
                  <c:v>-0.72714225269941679</c:v>
                </c:pt>
                <c:pt idx="287">
                  <c:v>-0.72349481281178618</c:v>
                </c:pt>
                <c:pt idx="288">
                  <c:v>-5.8738791373391681</c:v>
                </c:pt>
                <c:pt idx="289">
                  <c:v>-5.7128943823841452</c:v>
                </c:pt>
                <c:pt idx="290">
                  <c:v>-5.4080908861324559</c:v>
                </c:pt>
                <c:pt idx="291">
                  <c:v>2.4145256197951706</c:v>
                </c:pt>
                <c:pt idx="292">
                  <c:v>2.2646899063162516</c:v>
                </c:pt>
                <c:pt idx="293">
                  <c:v>2.2646899063162516</c:v>
                </c:pt>
                <c:pt idx="294">
                  <c:v>4.7160949201199651</c:v>
                </c:pt>
                <c:pt idx="295">
                  <c:v>4.7250324095511038</c:v>
                </c:pt>
                <c:pt idx="296">
                  <c:v>5.0522287361576028</c:v>
                </c:pt>
                <c:pt idx="297">
                  <c:v>-5.376903565794251</c:v>
                </c:pt>
                <c:pt idx="298">
                  <c:v>-5.5231525556462087</c:v>
                </c:pt>
                <c:pt idx="299">
                  <c:v>-5.8070085495860893</c:v>
                </c:pt>
                <c:pt idx="300">
                  <c:v>3.8069691898808911</c:v>
                </c:pt>
                <c:pt idx="301">
                  <c:v>2.033237140328493</c:v>
                </c:pt>
                <c:pt idx="302">
                  <c:v>0.19475939754306881</c:v>
                </c:pt>
                <c:pt idx="303">
                  <c:v>-5.5426764586299129</c:v>
                </c:pt>
                <c:pt idx="304">
                  <c:v>-5.7376234939256872</c:v>
                </c:pt>
                <c:pt idx="305">
                  <c:v>-3.2714760424975253</c:v>
                </c:pt>
                <c:pt idx="306">
                  <c:v>-6.3844250817494883</c:v>
                </c:pt>
                <c:pt idx="307">
                  <c:v>-7.2843397709482254</c:v>
                </c:pt>
                <c:pt idx="308">
                  <c:v>-7.5546976514647675</c:v>
                </c:pt>
                <c:pt idx="309">
                  <c:v>1.7383216313623102</c:v>
                </c:pt>
                <c:pt idx="310">
                  <c:v>2.1265900971514005</c:v>
                </c:pt>
                <c:pt idx="311">
                  <c:v>0.39296920218114412</c:v>
                </c:pt>
                <c:pt idx="312">
                  <c:v>-4.0531153870440972</c:v>
                </c:pt>
                <c:pt idx="313">
                  <c:v>-3.7952421412129844</c:v>
                </c:pt>
                <c:pt idx="314">
                  <c:v>-2.9708526142226419</c:v>
                </c:pt>
                <c:pt idx="315">
                  <c:v>-0.51740183312309751</c:v>
                </c:pt>
                <c:pt idx="316">
                  <c:v>-0.88358376547946582</c:v>
                </c:pt>
                <c:pt idx="317">
                  <c:v>-2.8393640192100467</c:v>
                </c:pt>
                <c:pt idx="318">
                  <c:v>-2.341427990853123</c:v>
                </c:pt>
                <c:pt idx="319">
                  <c:v>-1.1889577927313528</c:v>
                </c:pt>
                <c:pt idx="320">
                  <c:v>-2.3518041797163254</c:v>
                </c:pt>
                <c:pt idx="321">
                  <c:v>0.60780516621644165</c:v>
                </c:pt>
                <c:pt idx="322">
                  <c:v>-0.8025588579905556</c:v>
                </c:pt>
                <c:pt idx="323">
                  <c:v>2.3647837404308847</c:v>
                </c:pt>
                <c:pt idx="324">
                  <c:v>0.2360765705739164</c:v>
                </c:pt>
                <c:pt idx="325">
                  <c:v>4.4750808456343103</c:v>
                </c:pt>
                <c:pt idx="326">
                  <c:v>5.4697302487077968</c:v>
                </c:pt>
                <c:pt idx="327">
                  <c:v>0.48081999712594287</c:v>
                </c:pt>
                <c:pt idx="328">
                  <c:v>4.0520145156788256</c:v>
                </c:pt>
                <c:pt idx="329">
                  <c:v>5.0657382489734486</c:v>
                </c:pt>
                <c:pt idx="330">
                  <c:v>3.191650196298256</c:v>
                </c:pt>
                <c:pt idx="331">
                  <c:v>4.4757494094770633</c:v>
                </c:pt>
                <c:pt idx="332">
                  <c:v>5.2864886408142864</c:v>
                </c:pt>
                <c:pt idx="333">
                  <c:v>3.7256191371773091</c:v>
                </c:pt>
                <c:pt idx="334">
                  <c:v>4.5489643307394889</c:v>
                </c:pt>
                <c:pt idx="335">
                  <c:v>3.6587871677939017</c:v>
                </c:pt>
                <c:pt idx="336">
                  <c:v>5.2268026665076199</c:v>
                </c:pt>
                <c:pt idx="337">
                  <c:v>1.3312396156305637</c:v>
                </c:pt>
                <c:pt idx="338">
                  <c:v>2.8437062595044975</c:v>
                </c:pt>
                <c:pt idx="339">
                  <c:v>6.4404468548447174</c:v>
                </c:pt>
                <c:pt idx="340">
                  <c:v>3.0097806220454686</c:v>
                </c:pt>
                <c:pt idx="341">
                  <c:v>1.8348438725675307</c:v>
                </c:pt>
                <c:pt idx="342">
                  <c:v>3.8531325631623639</c:v>
                </c:pt>
                <c:pt idx="343">
                  <c:v>2.5959983106299083</c:v>
                </c:pt>
                <c:pt idx="344">
                  <c:v>2.9616271623272672</c:v>
                </c:pt>
                <c:pt idx="345">
                  <c:v>2.4464036741401305</c:v>
                </c:pt>
                <c:pt idx="346">
                  <c:v>1.5003715477800557</c:v>
                </c:pt>
                <c:pt idx="347">
                  <c:v>2.8557641939745446</c:v>
                </c:pt>
                <c:pt idx="348">
                  <c:v>4.1052235887477311</c:v>
                </c:pt>
                <c:pt idx="349">
                  <c:v>3.9925727364510362</c:v>
                </c:pt>
                <c:pt idx="350">
                  <c:v>1.2592791372346936</c:v>
                </c:pt>
                <c:pt idx="351">
                  <c:v>1.703742394579848</c:v>
                </c:pt>
                <c:pt idx="352">
                  <c:v>1.3967493706600718</c:v>
                </c:pt>
                <c:pt idx="353">
                  <c:v>2.1884865619433551</c:v>
                </c:pt>
                <c:pt idx="354">
                  <c:v>3.9076382183781329</c:v>
                </c:pt>
                <c:pt idx="355">
                  <c:v>2.5571127652191934</c:v>
                </c:pt>
                <c:pt idx="356">
                  <c:v>5.2955399242712913</c:v>
                </c:pt>
                <c:pt idx="357">
                  <c:v>5.7356932918395431</c:v>
                </c:pt>
                <c:pt idx="358">
                  <c:v>8.6265364782874876</c:v>
                </c:pt>
                <c:pt idx="359">
                  <c:v>5.8730700979278945</c:v>
                </c:pt>
                <c:pt idx="360">
                  <c:v>5.0695687347965421</c:v>
                </c:pt>
                <c:pt idx="361">
                  <c:v>6.9153033728355586</c:v>
                </c:pt>
                <c:pt idx="362">
                  <c:v>8.4700343333468577</c:v>
                </c:pt>
                <c:pt idx="363">
                  <c:v>7.385594358682285</c:v>
                </c:pt>
                <c:pt idx="364">
                  <c:v>8.5846933707117543</c:v>
                </c:pt>
                <c:pt idx="365">
                  <c:v>6.8233276231789031</c:v>
                </c:pt>
                <c:pt idx="366">
                  <c:v>6.8282460990327021</c:v>
                </c:pt>
                <c:pt idx="367">
                  <c:v>8.4423418437326827</c:v>
                </c:pt>
                <c:pt idx="368">
                  <c:v>6.7346480644687166</c:v>
                </c:pt>
                <c:pt idx="369">
                  <c:v>5.7683525203921029</c:v>
                </c:pt>
                <c:pt idx="370">
                  <c:v>5.1788270843229007</c:v>
                </c:pt>
                <c:pt idx="371">
                  <c:v>6.2338326820204335</c:v>
                </c:pt>
                <c:pt idx="372">
                  <c:v>3.6592089834302501</c:v>
                </c:pt>
                <c:pt idx="373">
                  <c:v>5.2448163368356964</c:v>
                </c:pt>
                <c:pt idx="374">
                  <c:v>6.093838965736678</c:v>
                </c:pt>
                <c:pt idx="375">
                  <c:v>5.2063276177985065</c:v>
                </c:pt>
                <c:pt idx="376">
                  <c:v>6.7530759743736821</c:v>
                </c:pt>
                <c:pt idx="377">
                  <c:v>8.1768314862278153</c:v>
                </c:pt>
                <c:pt idx="378">
                  <c:v>8.0439684670760325</c:v>
                </c:pt>
                <c:pt idx="379">
                  <c:v>8.4989134057105993</c:v>
                </c:pt>
                <c:pt idx="380">
                  <c:v>7.8239503471564857</c:v>
                </c:pt>
                <c:pt idx="381">
                  <c:v>8.0212071671149197</c:v>
                </c:pt>
                <c:pt idx="382">
                  <c:v>10.234778018585528</c:v>
                </c:pt>
                <c:pt idx="383">
                  <c:v>9.6076948396298967</c:v>
                </c:pt>
                <c:pt idx="384">
                  <c:v>11.608763568085188</c:v>
                </c:pt>
                <c:pt idx="385">
                  <c:v>9.814318317071125</c:v>
                </c:pt>
                <c:pt idx="386">
                  <c:v>9.5229775855198238</c:v>
                </c:pt>
                <c:pt idx="387">
                  <c:v>12.353786738162166</c:v>
                </c:pt>
                <c:pt idx="388">
                  <c:v>12.757204301620442</c:v>
                </c:pt>
                <c:pt idx="389">
                  <c:v>17.346991572740723</c:v>
                </c:pt>
                <c:pt idx="390">
                  <c:v>15.178382171153906</c:v>
                </c:pt>
                <c:pt idx="391">
                  <c:v>17.81434521354532</c:v>
                </c:pt>
                <c:pt idx="392">
                  <c:v>17.411385892634627</c:v>
                </c:pt>
                <c:pt idx="393">
                  <c:v>20.069469207236931</c:v>
                </c:pt>
                <c:pt idx="394">
                  <c:v>20.532146438790321</c:v>
                </c:pt>
                <c:pt idx="395">
                  <c:v>20.668350275666572</c:v>
                </c:pt>
                <c:pt idx="396">
                  <c:v>24.346370274601078</c:v>
                </c:pt>
                <c:pt idx="397">
                  <c:v>25.071495145631051</c:v>
                </c:pt>
                <c:pt idx="398">
                  <c:v>25.122223069995076</c:v>
                </c:pt>
                <c:pt idx="399">
                  <c:v>25.763856667621493</c:v>
                </c:pt>
                <c:pt idx="400">
                  <c:v>25.401522306383001</c:v>
                </c:pt>
                <c:pt idx="401">
                  <c:v>21.89638435584909</c:v>
                </c:pt>
                <c:pt idx="402">
                  <c:v>24.552765737154452</c:v>
                </c:pt>
                <c:pt idx="403">
                  <c:v>25.060226696426053</c:v>
                </c:pt>
                <c:pt idx="404">
                  <c:v>26.145531241229168</c:v>
                </c:pt>
                <c:pt idx="405">
                  <c:v>25.266630705783445</c:v>
                </c:pt>
                <c:pt idx="406">
                  <c:v>23.554202028875487</c:v>
                </c:pt>
                <c:pt idx="407">
                  <c:v>28.055856938529622</c:v>
                </c:pt>
                <c:pt idx="408">
                  <c:v>25.294482612809414</c:v>
                </c:pt>
                <c:pt idx="409">
                  <c:v>25.753868254550021</c:v>
                </c:pt>
                <c:pt idx="410">
                  <c:v>26.061298751622687</c:v>
                </c:pt>
                <c:pt idx="411">
                  <c:v>28.450052406701325</c:v>
                </c:pt>
                <c:pt idx="412">
                  <c:v>26.90028743278738</c:v>
                </c:pt>
                <c:pt idx="413">
                  <c:v>30.85592018075609</c:v>
                </c:pt>
                <c:pt idx="414">
                  <c:v>31.4307705320943</c:v>
                </c:pt>
                <c:pt idx="415">
                  <c:v>30.811805159063631</c:v>
                </c:pt>
                <c:pt idx="416">
                  <c:v>28.506620078703328</c:v>
                </c:pt>
                <c:pt idx="417">
                  <c:v>28.557965480361975</c:v>
                </c:pt>
                <c:pt idx="418">
                  <c:v>28.233643870421343</c:v>
                </c:pt>
                <c:pt idx="419">
                  <c:v>22.915932882115332</c:v>
                </c:pt>
                <c:pt idx="420">
                  <c:v>23.226115723487126</c:v>
                </c:pt>
                <c:pt idx="421">
                  <c:v>19.071392936476652</c:v>
                </c:pt>
                <c:pt idx="422">
                  <c:v>19.641089146069834</c:v>
                </c:pt>
                <c:pt idx="423">
                  <c:v>13.434789555845445</c:v>
                </c:pt>
                <c:pt idx="424">
                  <c:v>14.8789617194515</c:v>
                </c:pt>
                <c:pt idx="425">
                  <c:v>9.9704099026340955</c:v>
                </c:pt>
                <c:pt idx="426">
                  <c:v>8.5739916594435766</c:v>
                </c:pt>
                <c:pt idx="427">
                  <c:v>6.6290514517568289</c:v>
                </c:pt>
                <c:pt idx="428">
                  <c:v>7.320288638145013</c:v>
                </c:pt>
                <c:pt idx="429">
                  <c:v>6.5611235693434882</c:v>
                </c:pt>
                <c:pt idx="430">
                  <c:v>4.1624489668882374</c:v>
                </c:pt>
                <c:pt idx="431">
                  <c:v>4.2643611657753242</c:v>
                </c:pt>
                <c:pt idx="432">
                  <c:v>2.9209440528053006</c:v>
                </c:pt>
                <c:pt idx="433">
                  <c:v>6.9904770449951483</c:v>
                </c:pt>
                <c:pt idx="434">
                  <c:v>6.6303200637672877</c:v>
                </c:pt>
                <c:pt idx="435">
                  <c:v>5.8260149171783038</c:v>
                </c:pt>
                <c:pt idx="436">
                  <c:v>4.3145934219561788</c:v>
                </c:pt>
                <c:pt idx="437">
                  <c:v>5.9633297831102778</c:v>
                </c:pt>
                <c:pt idx="438">
                  <c:v>3.610701453316894</c:v>
                </c:pt>
                <c:pt idx="439">
                  <c:v>3.6889501866586536</c:v>
                </c:pt>
                <c:pt idx="440">
                  <c:v>4.2377053216569402</c:v>
                </c:pt>
                <c:pt idx="441">
                  <c:v>3.7977377770982743</c:v>
                </c:pt>
                <c:pt idx="442">
                  <c:v>5.3873263073483013</c:v>
                </c:pt>
                <c:pt idx="443">
                  <c:v>6.6634827661734413</c:v>
                </c:pt>
                <c:pt idx="444">
                  <c:v>4.7759367133921256</c:v>
                </c:pt>
                <c:pt idx="445">
                  <c:v>5.5519606695190564</c:v>
                </c:pt>
                <c:pt idx="446">
                  <c:v>2.6408099902833304</c:v>
                </c:pt>
                <c:pt idx="447">
                  <c:v>5.1641512012287611</c:v>
                </c:pt>
                <c:pt idx="448">
                  <c:v>5.5670713015850675</c:v>
                </c:pt>
                <c:pt idx="449">
                  <c:v>3.9329193469503179</c:v>
                </c:pt>
                <c:pt idx="450">
                  <c:v>4.4667480937829422</c:v>
                </c:pt>
                <c:pt idx="451">
                  <c:v>5.3601335857056114</c:v>
                </c:pt>
                <c:pt idx="452">
                  <c:v>4.5899472351177115</c:v>
                </c:pt>
                <c:pt idx="453">
                  <c:v>4.9564698469199531</c:v>
                </c:pt>
                <c:pt idx="454">
                  <c:v>2.7521949696965384</c:v>
                </c:pt>
                <c:pt idx="455">
                  <c:v>1.278928837627213</c:v>
                </c:pt>
                <c:pt idx="456">
                  <c:v>2.4375559211074469</c:v>
                </c:pt>
                <c:pt idx="457">
                  <c:v>-1.6062213371977971</c:v>
                </c:pt>
                <c:pt idx="458">
                  <c:v>-2.3635817650729773</c:v>
                </c:pt>
                <c:pt idx="459">
                  <c:v>-4.8959866181152671</c:v>
                </c:pt>
                <c:pt idx="460">
                  <c:v>-5.4309687439547112</c:v>
                </c:pt>
                <c:pt idx="461">
                  <c:v>-7.3639950993460292</c:v>
                </c:pt>
                <c:pt idx="462">
                  <c:v>-10.30775226577255</c:v>
                </c:pt>
                <c:pt idx="463">
                  <c:v>-11.317217904200159</c:v>
                </c:pt>
                <c:pt idx="464">
                  <c:v>-15.424976666703715</c:v>
                </c:pt>
                <c:pt idx="465">
                  <c:v>-14.316339182674707</c:v>
                </c:pt>
                <c:pt idx="466">
                  <c:v>-14.985727360734927</c:v>
                </c:pt>
                <c:pt idx="467">
                  <c:v>-14.75462700716087</c:v>
                </c:pt>
                <c:pt idx="468">
                  <c:v>-17.0973868689318</c:v>
                </c:pt>
                <c:pt idx="469">
                  <c:v>-16.852122556838136</c:v>
                </c:pt>
                <c:pt idx="470">
                  <c:v>-15.436046254474126</c:v>
                </c:pt>
                <c:pt idx="471">
                  <c:v>-13.65563211061715</c:v>
                </c:pt>
                <c:pt idx="472">
                  <c:v>-12.646060567849885</c:v>
                </c:pt>
                <c:pt idx="473">
                  <c:v>-12.76257516554492</c:v>
                </c:pt>
                <c:pt idx="474">
                  <c:v>-8.6941481103819545</c:v>
                </c:pt>
                <c:pt idx="475">
                  <c:v>-9.1766572678145995</c:v>
                </c:pt>
                <c:pt idx="476">
                  <c:v>-3.6770743541770652</c:v>
                </c:pt>
                <c:pt idx="477">
                  <c:v>-3.9132848783010821</c:v>
                </c:pt>
                <c:pt idx="478">
                  <c:v>-2.0720526411990572</c:v>
                </c:pt>
                <c:pt idx="479">
                  <c:v>-0.1567074108862237</c:v>
                </c:pt>
                <c:pt idx="480">
                  <c:v>-1.2053747180040819</c:v>
                </c:pt>
                <c:pt idx="481">
                  <c:v>0.12657964254536802</c:v>
                </c:pt>
                <c:pt idx="482">
                  <c:v>2.6811346430504477</c:v>
                </c:pt>
                <c:pt idx="483">
                  <c:v>1.3287465392008722</c:v>
                </c:pt>
                <c:pt idx="484">
                  <c:v>0.53966371807336899</c:v>
                </c:pt>
                <c:pt idx="485">
                  <c:v>1.4317330216797806</c:v>
                </c:pt>
                <c:pt idx="486">
                  <c:v>1.4456739455617065</c:v>
                </c:pt>
                <c:pt idx="487">
                  <c:v>-0.34553432467555784</c:v>
                </c:pt>
                <c:pt idx="488">
                  <c:v>-5.332082795520672E-2</c:v>
                </c:pt>
                <c:pt idx="489">
                  <c:v>-1.2993001571075942</c:v>
                </c:pt>
                <c:pt idx="490">
                  <c:v>-5.8260220163291265</c:v>
                </c:pt>
                <c:pt idx="491">
                  <c:v>-6.4221281293594803</c:v>
                </c:pt>
                <c:pt idx="492">
                  <c:v>-3.8049067799378133</c:v>
                </c:pt>
                <c:pt idx="493">
                  <c:v>-4.1281871021537677</c:v>
                </c:pt>
                <c:pt idx="494">
                  <c:v>-7.8775669113908817</c:v>
                </c:pt>
                <c:pt idx="495">
                  <c:v>-6.1261422147684605</c:v>
                </c:pt>
                <c:pt idx="496">
                  <c:v>-7.4601563764126162</c:v>
                </c:pt>
                <c:pt idx="497">
                  <c:v>-6.6966091474971314</c:v>
                </c:pt>
                <c:pt idx="498">
                  <c:v>-8.1947045820935127</c:v>
                </c:pt>
                <c:pt idx="499">
                  <c:v>-6.4746819232189443</c:v>
                </c:pt>
                <c:pt idx="500">
                  <c:v>-6.4087221054027728</c:v>
                </c:pt>
                <c:pt idx="501">
                  <c:v>-8.654692160775971</c:v>
                </c:pt>
                <c:pt idx="502">
                  <c:v>-2.3194326447545546</c:v>
                </c:pt>
                <c:pt idx="503">
                  <c:v>-5.2654502840677146</c:v>
                </c:pt>
                <c:pt idx="504">
                  <c:v>-3.997476954136518</c:v>
                </c:pt>
                <c:pt idx="505">
                  <c:v>-4.4973210858779682</c:v>
                </c:pt>
                <c:pt idx="506">
                  <c:v>-2.5062641525517511</c:v>
                </c:pt>
                <c:pt idx="507">
                  <c:v>-3.7122838990264668</c:v>
                </c:pt>
                <c:pt idx="508">
                  <c:v>-2.4061421673067054</c:v>
                </c:pt>
                <c:pt idx="509">
                  <c:v>-0.9966803499000193</c:v>
                </c:pt>
                <c:pt idx="510">
                  <c:v>-1.8152706191690138</c:v>
                </c:pt>
                <c:pt idx="511">
                  <c:v>-2.7969073554872068</c:v>
                </c:pt>
                <c:pt idx="512">
                  <c:v>-4.4646478459999539</c:v>
                </c:pt>
                <c:pt idx="513">
                  <c:v>-3.2006208914621901</c:v>
                </c:pt>
                <c:pt idx="514">
                  <c:v>-4.1398296574294626</c:v>
                </c:pt>
                <c:pt idx="515">
                  <c:v>-2.7557451747905088</c:v>
                </c:pt>
                <c:pt idx="516">
                  <c:v>-2.2013587795732068</c:v>
                </c:pt>
                <c:pt idx="517">
                  <c:v>-3.2395274164030061</c:v>
                </c:pt>
                <c:pt idx="518">
                  <c:v>-2.1791198442872171</c:v>
                </c:pt>
                <c:pt idx="519">
                  <c:v>-3.4766804025922906</c:v>
                </c:pt>
                <c:pt idx="520">
                  <c:v>-2.4188529743596803</c:v>
                </c:pt>
                <c:pt idx="521">
                  <c:v>-3.3013477826761526</c:v>
                </c:pt>
                <c:pt idx="522">
                  <c:v>-3.3790485634047358</c:v>
                </c:pt>
                <c:pt idx="523">
                  <c:v>-1.1366592333896395</c:v>
                </c:pt>
                <c:pt idx="524">
                  <c:v>-1.0003175698959748</c:v>
                </c:pt>
                <c:pt idx="525">
                  <c:v>-1.1871735556245429</c:v>
                </c:pt>
                <c:pt idx="526">
                  <c:v>-0.81318501802606236</c:v>
                </c:pt>
                <c:pt idx="527">
                  <c:v>-0.89973320683378177</c:v>
                </c:pt>
                <c:pt idx="528">
                  <c:v>1.1704334858492107</c:v>
                </c:pt>
                <c:pt idx="529">
                  <c:v>3.489014338689997</c:v>
                </c:pt>
                <c:pt idx="530">
                  <c:v>1.0988737032124114</c:v>
                </c:pt>
                <c:pt idx="531">
                  <c:v>2.8416744342252196</c:v>
                </c:pt>
                <c:pt idx="532">
                  <c:v>3.7733947450248819</c:v>
                </c:pt>
                <c:pt idx="533">
                  <c:v>2.3796255070628547</c:v>
                </c:pt>
                <c:pt idx="534">
                  <c:v>3.812182545421968</c:v>
                </c:pt>
                <c:pt idx="535">
                  <c:v>2.9206547697011982</c:v>
                </c:pt>
                <c:pt idx="536">
                  <c:v>4.9808547988658791</c:v>
                </c:pt>
                <c:pt idx="537">
                  <c:v>5.286860272297579</c:v>
                </c:pt>
                <c:pt idx="538">
                  <c:v>4.3360703005859227</c:v>
                </c:pt>
                <c:pt idx="539">
                  <c:v>5.9411295884803001</c:v>
                </c:pt>
                <c:pt idx="540">
                  <c:v>3.1410201417597832</c:v>
                </c:pt>
                <c:pt idx="541">
                  <c:v>2.4646956153805415</c:v>
                </c:pt>
                <c:pt idx="542">
                  <c:v>3.6538815305371557</c:v>
                </c:pt>
                <c:pt idx="543">
                  <c:v>3.5108493791101321</c:v>
                </c:pt>
                <c:pt idx="544">
                  <c:v>1.393511562702948</c:v>
                </c:pt>
                <c:pt idx="545">
                  <c:v>2.5618616639139598</c:v>
                </c:pt>
                <c:pt idx="546">
                  <c:v>2.5837288210605593</c:v>
                </c:pt>
                <c:pt idx="547">
                  <c:v>2.7801694762104008</c:v>
                </c:pt>
                <c:pt idx="548">
                  <c:v>1.5699605433968522</c:v>
                </c:pt>
                <c:pt idx="549">
                  <c:v>3.2368370990373694</c:v>
                </c:pt>
                <c:pt idx="550">
                  <c:v>2.772060449427916</c:v>
                </c:pt>
                <c:pt idx="551">
                  <c:v>3.165580684464437</c:v>
                </c:pt>
                <c:pt idx="552">
                  <c:v>2.633577293878977</c:v>
                </c:pt>
                <c:pt idx="553">
                  <c:v>4.9199593042039798</c:v>
                </c:pt>
                <c:pt idx="554">
                  <c:v>4.1997236900661816</c:v>
                </c:pt>
                <c:pt idx="555">
                  <c:v>3.2553323143772213</c:v>
                </c:pt>
                <c:pt idx="556">
                  <c:v>4.5886579379485903</c:v>
                </c:pt>
                <c:pt idx="557">
                  <c:v>5.3342088746281453</c:v>
                </c:pt>
                <c:pt idx="558">
                  <c:v>4.501820436521176</c:v>
                </c:pt>
                <c:pt idx="559">
                  <c:v>2.7504082513550987</c:v>
                </c:pt>
                <c:pt idx="560">
                  <c:v>2.4509529283184008</c:v>
                </c:pt>
                <c:pt idx="561">
                  <c:v>3.1521298746819637</c:v>
                </c:pt>
                <c:pt idx="562">
                  <c:v>2.6367683338253927</c:v>
                </c:pt>
                <c:pt idx="563">
                  <c:v>1.8531771413799234</c:v>
                </c:pt>
                <c:pt idx="564">
                  <c:v>2.5975062829630602</c:v>
                </c:pt>
                <c:pt idx="565">
                  <c:v>-0.11229646343209991</c:v>
                </c:pt>
                <c:pt idx="566">
                  <c:v>2.019988298910651</c:v>
                </c:pt>
                <c:pt idx="567">
                  <c:v>2.8478166978309023</c:v>
                </c:pt>
                <c:pt idx="568">
                  <c:v>-0.69775363871003993</c:v>
                </c:pt>
                <c:pt idx="569">
                  <c:v>1.0981641554927849E-2</c:v>
                </c:pt>
                <c:pt idx="570">
                  <c:v>0.59447432423793567</c:v>
                </c:pt>
                <c:pt idx="571">
                  <c:v>2.2040752987742311</c:v>
                </c:pt>
                <c:pt idx="572">
                  <c:v>2.6454284234902361</c:v>
                </c:pt>
                <c:pt idx="573">
                  <c:v>2.667074368301301</c:v>
                </c:pt>
                <c:pt idx="574">
                  <c:v>1.4677374967181225</c:v>
                </c:pt>
                <c:pt idx="575">
                  <c:v>2.0149838503591821</c:v>
                </c:pt>
                <c:pt idx="576">
                  <c:v>1.5934766316763014</c:v>
                </c:pt>
                <c:pt idx="577">
                  <c:v>2.2514898435161279</c:v>
                </c:pt>
                <c:pt idx="578">
                  <c:v>1.7326884202400041</c:v>
                </c:pt>
                <c:pt idx="579">
                  <c:v>2.0915904720791294E-2</c:v>
                </c:pt>
                <c:pt idx="580">
                  <c:v>2.4901611003298783</c:v>
                </c:pt>
                <c:pt idx="581">
                  <c:v>1.8374295137513101</c:v>
                </c:pt>
                <c:pt idx="582">
                  <c:v>2.4497566845352332</c:v>
                </c:pt>
                <c:pt idx="583">
                  <c:v>2.6708937049507853</c:v>
                </c:pt>
                <c:pt idx="584">
                  <c:v>2.1402494093577316</c:v>
                </c:pt>
                <c:pt idx="585">
                  <c:v>1.3873147580497327</c:v>
                </c:pt>
                <c:pt idx="586">
                  <c:v>2.2576537160045285</c:v>
                </c:pt>
                <c:pt idx="587">
                  <c:v>3.3229917126970814</c:v>
                </c:pt>
                <c:pt idx="588">
                  <c:v>1.6888631049778093</c:v>
                </c:pt>
                <c:pt idx="589">
                  <c:v>1.9444083871076618</c:v>
                </c:pt>
                <c:pt idx="590">
                  <c:v>1.878394117019573</c:v>
                </c:pt>
                <c:pt idx="591">
                  <c:v>2.9828323925842715</c:v>
                </c:pt>
                <c:pt idx="592">
                  <c:v>2.4078683006051582</c:v>
                </c:pt>
                <c:pt idx="593">
                  <c:v>1.8317833994862838</c:v>
                </c:pt>
                <c:pt idx="594">
                  <c:v>1.6476442796350272</c:v>
                </c:pt>
                <c:pt idx="595">
                  <c:v>2.6347514055799315</c:v>
                </c:pt>
                <c:pt idx="596">
                  <c:v>0.79235068760682403</c:v>
                </c:pt>
                <c:pt idx="597">
                  <c:v>1.7827353372370531</c:v>
                </c:pt>
                <c:pt idx="598">
                  <c:v>3.7639616592900138</c:v>
                </c:pt>
                <c:pt idx="599">
                  <c:v>1.2645175606561083</c:v>
                </c:pt>
                <c:pt idx="600">
                  <c:v>1.1296945613233038</c:v>
                </c:pt>
                <c:pt idx="601">
                  <c:v>2.6313988290981261</c:v>
                </c:pt>
                <c:pt idx="602">
                  <c:v>2.9236326326182502</c:v>
                </c:pt>
                <c:pt idx="603">
                  <c:v>-1.699851626694763</c:v>
                </c:pt>
                <c:pt idx="604">
                  <c:v>0.10720355862964942</c:v>
                </c:pt>
                <c:pt idx="605">
                  <c:v>2.0852859318714905</c:v>
                </c:pt>
                <c:pt idx="606">
                  <c:v>1.2914001267753237</c:v>
                </c:pt>
                <c:pt idx="607">
                  <c:v>2.6545798372894835</c:v>
                </c:pt>
                <c:pt idx="608">
                  <c:v>2.8470281873338061</c:v>
                </c:pt>
                <c:pt idx="609">
                  <c:v>5.0377506639272438</c:v>
                </c:pt>
                <c:pt idx="610">
                  <c:v>5.3907359094997132</c:v>
                </c:pt>
                <c:pt idx="611">
                  <c:v>8.2189152268403394</c:v>
                </c:pt>
                <c:pt idx="612">
                  <c:v>9.1011220480574195</c:v>
                </c:pt>
                <c:pt idx="613">
                  <c:v>6.7029397515357889</c:v>
                </c:pt>
                <c:pt idx="614">
                  <c:v>8.9965282155540116</c:v>
                </c:pt>
                <c:pt idx="615">
                  <c:v>11.634292887702607</c:v>
                </c:pt>
                <c:pt idx="616">
                  <c:v>10.612725138627194</c:v>
                </c:pt>
                <c:pt idx="617">
                  <c:v>13.492934496181789</c:v>
                </c:pt>
                <c:pt idx="618">
                  <c:v>8.2665267188473734</c:v>
                </c:pt>
                <c:pt idx="619">
                  <c:v>6.622181492914839</c:v>
                </c:pt>
                <c:pt idx="620">
                  <c:v>11.876272933204364</c:v>
                </c:pt>
                <c:pt idx="621">
                  <c:v>7.772566426476196</c:v>
                </c:pt>
                <c:pt idx="622">
                  <c:v>5.1053572607516458</c:v>
                </c:pt>
                <c:pt idx="623">
                  <c:v>4.8793553440808886</c:v>
                </c:pt>
                <c:pt idx="624">
                  <c:v>7.1760118630652832</c:v>
                </c:pt>
                <c:pt idx="625">
                  <c:v>6.1945693738922873</c:v>
                </c:pt>
                <c:pt idx="626">
                  <c:v>2.9966461307591974</c:v>
                </c:pt>
                <c:pt idx="627">
                  <c:v>4.7093655022532728</c:v>
                </c:pt>
                <c:pt idx="628">
                  <c:v>3.5968906318504903</c:v>
                </c:pt>
                <c:pt idx="629">
                  <c:v>-0.58724053624574479</c:v>
                </c:pt>
                <c:pt idx="630">
                  <c:v>5.0404598707477399</c:v>
                </c:pt>
                <c:pt idx="631">
                  <c:v>3.1373528899780996</c:v>
                </c:pt>
                <c:pt idx="632">
                  <c:v>1.8124913820827551</c:v>
                </c:pt>
                <c:pt idx="633">
                  <c:v>0.52898038688299309</c:v>
                </c:pt>
                <c:pt idx="634">
                  <c:v>0.20904390076170817</c:v>
                </c:pt>
                <c:pt idx="635">
                  <c:v>-0.9416261021024781</c:v>
                </c:pt>
                <c:pt idx="636">
                  <c:v>-3.6176030805791437</c:v>
                </c:pt>
                <c:pt idx="637">
                  <c:v>-3.6636554992503636</c:v>
                </c:pt>
                <c:pt idx="638">
                  <c:v>-5.2051793749123858</c:v>
                </c:pt>
                <c:pt idx="639">
                  <c:v>-7.7459547453350277</c:v>
                </c:pt>
                <c:pt idx="640">
                  <c:v>-6.599025984360142</c:v>
                </c:pt>
                <c:pt idx="641">
                  <c:v>-7.2417375489502804</c:v>
                </c:pt>
                <c:pt idx="642">
                  <c:v>-6.691264342223703</c:v>
                </c:pt>
                <c:pt idx="643">
                  <c:v>-6.5782724959381502</c:v>
                </c:pt>
                <c:pt idx="644">
                  <c:v>-8.132125519733254</c:v>
                </c:pt>
                <c:pt idx="645">
                  <c:v>-6.9854335743091038</c:v>
                </c:pt>
                <c:pt idx="646">
                  <c:v>-5.9880451084185315</c:v>
                </c:pt>
                <c:pt idx="647">
                  <c:v>-6.5580849506787473</c:v>
                </c:pt>
                <c:pt idx="648">
                  <c:v>-6.7489459986010258</c:v>
                </c:pt>
                <c:pt idx="649">
                  <c:v>-3.8867409127148922</c:v>
                </c:pt>
                <c:pt idx="650">
                  <c:v>-2.287583588267657</c:v>
                </c:pt>
                <c:pt idx="651">
                  <c:v>-1.9604250424232059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A6-4F7B-8D77-606D2CBD15A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Scotland</c:v>
                </c:pt>
              </c:strCache>
            </c:strRef>
          </c:tx>
          <c:spPr>
            <a:ln w="28575">
              <a:solidFill>
                <a:srgbClr val="0000FF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Sheet1!$E$2:$E$653</c:f>
              <c:numCache>
                <c:formatCode>0.00_ ;[Red]\-0.00\ </c:formatCode>
                <c:ptCount val="652"/>
                <c:pt idx="0">
                  <c:v>-2.3738092120295118</c:v>
                </c:pt>
                <c:pt idx="1">
                  <c:v>-2.3499523658304091</c:v>
                </c:pt>
                <c:pt idx="2">
                  <c:v>-2.4915568336086995</c:v>
                </c:pt>
                <c:pt idx="3">
                  <c:v>2.1979746991289648</c:v>
                </c:pt>
                <c:pt idx="4">
                  <c:v>1.7733392695395926</c:v>
                </c:pt>
                <c:pt idx="5">
                  <c:v>1.9669773064622391</c:v>
                </c:pt>
                <c:pt idx="6">
                  <c:v>0.46859505107396454</c:v>
                </c:pt>
                <c:pt idx="7">
                  <c:v>0.46350575679025902</c:v>
                </c:pt>
                <c:pt idx="8">
                  <c:v>0.31694748582095855</c:v>
                </c:pt>
                <c:pt idx="9">
                  <c:v>4.6821862972930273</c:v>
                </c:pt>
                <c:pt idx="10">
                  <c:v>4.2792034123238141</c:v>
                </c:pt>
                <c:pt idx="11">
                  <c:v>4.501523428126645</c:v>
                </c:pt>
                <c:pt idx="12">
                  <c:v>-1.277047522750282</c:v>
                </c:pt>
                <c:pt idx="13">
                  <c:v>-1.3189189189189179</c:v>
                </c:pt>
                <c:pt idx="14">
                  <c:v>-1.5811816660137628</c:v>
                </c:pt>
                <c:pt idx="15">
                  <c:v>-6.0355356570893903</c:v>
                </c:pt>
                <c:pt idx="16">
                  <c:v>-6.4396747681824076</c:v>
                </c:pt>
                <c:pt idx="17">
                  <c:v>-6.8320095879635137</c:v>
                </c:pt>
                <c:pt idx="18">
                  <c:v>5.3185095227674219</c:v>
                </c:pt>
                <c:pt idx="19">
                  <c:v>5.0778823184911435</c:v>
                </c:pt>
                <c:pt idx="20">
                  <c:v>5.5026110263265977</c:v>
                </c:pt>
                <c:pt idx="21">
                  <c:v>-2.2105031463481297</c:v>
                </c:pt>
                <c:pt idx="22">
                  <c:v>-2.2393080571575701</c:v>
                </c:pt>
                <c:pt idx="23">
                  <c:v>-2.119957472635706</c:v>
                </c:pt>
                <c:pt idx="24">
                  <c:v>5.2602090990987111</c:v>
                </c:pt>
                <c:pt idx="25">
                  <c:v>5.3008364800356498</c:v>
                </c:pt>
                <c:pt idx="26">
                  <c:v>5.7401610951128976</c:v>
                </c:pt>
                <c:pt idx="27">
                  <c:v>15.81423699935622</c:v>
                </c:pt>
                <c:pt idx="28">
                  <c:v>16.021899262256859</c:v>
                </c:pt>
                <c:pt idx="29">
                  <c:v>16.068822643480942</c:v>
                </c:pt>
                <c:pt idx="30">
                  <c:v>11.090206473497672</c:v>
                </c:pt>
                <c:pt idx="31">
                  <c:v>10.326896265954193</c:v>
                </c:pt>
                <c:pt idx="32">
                  <c:v>9.7928103227580046</c:v>
                </c:pt>
                <c:pt idx="33">
                  <c:v>14.940459980004107</c:v>
                </c:pt>
                <c:pt idx="34">
                  <c:v>15.143022058232674</c:v>
                </c:pt>
                <c:pt idx="35">
                  <c:v>15.182371838630079</c:v>
                </c:pt>
                <c:pt idx="36">
                  <c:v>26.376382128737873</c:v>
                </c:pt>
                <c:pt idx="37">
                  <c:v>26.251083919452757</c:v>
                </c:pt>
                <c:pt idx="38">
                  <c:v>25.953676611337471</c:v>
                </c:pt>
                <c:pt idx="39">
                  <c:v>17.26476007370022</c:v>
                </c:pt>
                <c:pt idx="40">
                  <c:v>16.932841272544923</c:v>
                </c:pt>
                <c:pt idx="41">
                  <c:v>17.228673057213499</c:v>
                </c:pt>
                <c:pt idx="42">
                  <c:v>28.541294646967664</c:v>
                </c:pt>
                <c:pt idx="43">
                  <c:v>29.290078775580469</c:v>
                </c:pt>
                <c:pt idx="44">
                  <c:v>28.764173335853986</c:v>
                </c:pt>
                <c:pt idx="45">
                  <c:v>25.26598929782638</c:v>
                </c:pt>
                <c:pt idx="46">
                  <c:v>24.925495833876273</c:v>
                </c:pt>
                <c:pt idx="47">
                  <c:v>24.521345809952209</c:v>
                </c:pt>
                <c:pt idx="48">
                  <c:v>10.569746114445593</c:v>
                </c:pt>
                <c:pt idx="49">
                  <c:v>9.6508399321983021</c:v>
                </c:pt>
                <c:pt idx="50">
                  <c:v>9.4716425560589954</c:v>
                </c:pt>
                <c:pt idx="51">
                  <c:v>6.9879803412400952</c:v>
                </c:pt>
                <c:pt idx="52">
                  <c:v>6.3016402550206134</c:v>
                </c:pt>
                <c:pt idx="53">
                  <c:v>5.6485443048862312</c:v>
                </c:pt>
                <c:pt idx="54">
                  <c:v>-8.7897036810725062</c:v>
                </c:pt>
                <c:pt idx="55">
                  <c:v>-8.758027861137764</c:v>
                </c:pt>
                <c:pt idx="56">
                  <c:v>-8.8487022207630339</c:v>
                </c:pt>
                <c:pt idx="57">
                  <c:v>-7.7786277701050137</c:v>
                </c:pt>
                <c:pt idx="58">
                  <c:v>-8.6223764975953419</c:v>
                </c:pt>
                <c:pt idx="59">
                  <c:v>-8.9017543622941186</c:v>
                </c:pt>
                <c:pt idx="60">
                  <c:v>-8.9688194939399786</c:v>
                </c:pt>
                <c:pt idx="61">
                  <c:v>-9.2761616137638363</c:v>
                </c:pt>
                <c:pt idx="62">
                  <c:v>-10.235977245010581</c:v>
                </c:pt>
                <c:pt idx="63">
                  <c:v>-9.0849220223502591</c:v>
                </c:pt>
                <c:pt idx="64">
                  <c:v>-11.175165809252094</c:v>
                </c:pt>
                <c:pt idx="65">
                  <c:v>-11.962452919595695</c:v>
                </c:pt>
                <c:pt idx="66">
                  <c:v>-6.1161534808527307</c:v>
                </c:pt>
                <c:pt idx="67">
                  <c:v>-6.3682598145301901</c:v>
                </c:pt>
                <c:pt idx="68">
                  <c:v>-6.1031385742514512</c:v>
                </c:pt>
                <c:pt idx="69">
                  <c:v>-3.5367297744170378</c:v>
                </c:pt>
                <c:pt idx="70">
                  <c:v>-3.0384787928405821</c:v>
                </c:pt>
                <c:pt idx="71">
                  <c:v>-3.1317419475672112</c:v>
                </c:pt>
                <c:pt idx="72">
                  <c:v>-0.36647846060986372</c:v>
                </c:pt>
                <c:pt idx="73">
                  <c:v>0.27720048899754673</c:v>
                </c:pt>
                <c:pt idx="74">
                  <c:v>1.6003355945011517</c:v>
                </c:pt>
                <c:pt idx="75">
                  <c:v>4.6547689484286536</c:v>
                </c:pt>
                <c:pt idx="76">
                  <c:v>7.4292737691274962</c:v>
                </c:pt>
                <c:pt idx="77">
                  <c:v>8.9406366267052295</c:v>
                </c:pt>
                <c:pt idx="78">
                  <c:v>5.6661027582388144</c:v>
                </c:pt>
                <c:pt idx="79">
                  <c:v>4.7606125991136565</c:v>
                </c:pt>
                <c:pt idx="80">
                  <c:v>4.1903102456339516</c:v>
                </c:pt>
                <c:pt idx="81">
                  <c:v>2.0860689424044798</c:v>
                </c:pt>
                <c:pt idx="82">
                  <c:v>1.9496162045102805</c:v>
                </c:pt>
                <c:pt idx="83">
                  <c:v>2.2144288015273608</c:v>
                </c:pt>
                <c:pt idx="84">
                  <c:v>-3.4867151955020494</c:v>
                </c:pt>
                <c:pt idx="85">
                  <c:v>-3.1663669818526841</c:v>
                </c:pt>
                <c:pt idx="86">
                  <c:v>-3.4755035471801179</c:v>
                </c:pt>
                <c:pt idx="87">
                  <c:v>-7.652871690812721</c:v>
                </c:pt>
                <c:pt idx="88">
                  <c:v>-7.4136422830854576</c:v>
                </c:pt>
                <c:pt idx="89">
                  <c:v>-8.0444833727189575</c:v>
                </c:pt>
                <c:pt idx="90">
                  <c:v>-7.0883977787519523</c:v>
                </c:pt>
                <c:pt idx="91">
                  <c:v>-6.2109205763301105</c:v>
                </c:pt>
                <c:pt idx="92">
                  <c:v>-5.4465854489716978</c:v>
                </c:pt>
                <c:pt idx="93">
                  <c:v>-2.1321687541199892</c:v>
                </c:pt>
                <c:pt idx="94">
                  <c:v>-1.300041046784248</c:v>
                </c:pt>
                <c:pt idx="95">
                  <c:v>-0.76797456279812004</c:v>
                </c:pt>
                <c:pt idx="96">
                  <c:v>-0.67686763582168363</c:v>
                </c:pt>
                <c:pt idx="97">
                  <c:v>-0.64438921108351788</c:v>
                </c:pt>
                <c:pt idx="98">
                  <c:v>-0.30798663679892135</c:v>
                </c:pt>
                <c:pt idx="99">
                  <c:v>4.0006942351606645</c:v>
                </c:pt>
                <c:pt idx="100">
                  <c:v>4.3012853642408908</c:v>
                </c:pt>
                <c:pt idx="101">
                  <c:v>4.7927204757060808</c:v>
                </c:pt>
                <c:pt idx="102">
                  <c:v>6.646744424843984</c:v>
                </c:pt>
                <c:pt idx="103">
                  <c:v>6.6073931534457566</c:v>
                </c:pt>
                <c:pt idx="104">
                  <c:v>6.7745086305497901</c:v>
                </c:pt>
                <c:pt idx="105">
                  <c:v>9.5850320204261159</c:v>
                </c:pt>
                <c:pt idx="106">
                  <c:v>9.264944366998682</c:v>
                </c:pt>
                <c:pt idx="107">
                  <c:v>9.1566870281600625</c:v>
                </c:pt>
                <c:pt idx="108">
                  <c:v>11.918903817063873</c:v>
                </c:pt>
                <c:pt idx="109">
                  <c:v>12.052008847087162</c:v>
                </c:pt>
                <c:pt idx="110">
                  <c:v>11.927176955621183</c:v>
                </c:pt>
                <c:pt idx="111">
                  <c:v>10.838000854393727</c:v>
                </c:pt>
                <c:pt idx="112">
                  <c:v>10.587726879861762</c:v>
                </c:pt>
                <c:pt idx="113">
                  <c:v>9.9022657628378337</c:v>
                </c:pt>
                <c:pt idx="114">
                  <c:v>8.6688901410028443</c:v>
                </c:pt>
                <c:pt idx="115">
                  <c:v>8.4764478388492748</c:v>
                </c:pt>
                <c:pt idx="116">
                  <c:v>7.7802126996104821</c:v>
                </c:pt>
                <c:pt idx="117">
                  <c:v>1.8210489865751387</c:v>
                </c:pt>
                <c:pt idx="118">
                  <c:v>1.6520490651802697</c:v>
                </c:pt>
                <c:pt idx="119">
                  <c:v>1.5768368998375193</c:v>
                </c:pt>
                <c:pt idx="120">
                  <c:v>3.5875298144080423</c:v>
                </c:pt>
                <c:pt idx="121">
                  <c:v>3.2851957997143293</c:v>
                </c:pt>
                <c:pt idx="122">
                  <c:v>2.6662259176756393</c:v>
                </c:pt>
                <c:pt idx="123">
                  <c:v>-2.3194762036848013</c:v>
                </c:pt>
                <c:pt idx="124">
                  <c:v>-2.4241177204511333</c:v>
                </c:pt>
                <c:pt idx="125">
                  <c:v>-2.0220266499347739</c:v>
                </c:pt>
                <c:pt idx="126">
                  <c:v>-1.0772289856226105</c:v>
                </c:pt>
                <c:pt idx="127">
                  <c:v>-0.60543573329595968</c:v>
                </c:pt>
                <c:pt idx="128">
                  <c:v>-0.27259691091775506</c:v>
                </c:pt>
                <c:pt idx="129">
                  <c:v>-1.1916358693633684</c:v>
                </c:pt>
                <c:pt idx="130">
                  <c:v>-1.1470665152241284</c:v>
                </c:pt>
                <c:pt idx="131">
                  <c:v>-0.96215115193369982</c:v>
                </c:pt>
                <c:pt idx="132">
                  <c:v>-2.1155717201377549</c:v>
                </c:pt>
                <c:pt idx="133">
                  <c:v>-2.0895176983132786</c:v>
                </c:pt>
                <c:pt idx="134">
                  <c:v>-2.6047589909711144</c:v>
                </c:pt>
                <c:pt idx="135">
                  <c:v>2.0577113015567772</c:v>
                </c:pt>
                <c:pt idx="136">
                  <c:v>2.2251083490029324</c:v>
                </c:pt>
                <c:pt idx="137">
                  <c:v>2.583313297294322</c:v>
                </c:pt>
                <c:pt idx="138">
                  <c:v>-2.9171631979390633</c:v>
                </c:pt>
                <c:pt idx="139">
                  <c:v>-3.2303085515995749</c:v>
                </c:pt>
                <c:pt idx="140">
                  <c:v>-3.1947437655428379</c:v>
                </c:pt>
                <c:pt idx="141">
                  <c:v>-1.4424854525885338</c:v>
                </c:pt>
                <c:pt idx="142">
                  <c:v>-1.2560516620460298</c:v>
                </c:pt>
                <c:pt idx="143">
                  <c:v>-1.1745154577881964</c:v>
                </c:pt>
                <c:pt idx="144">
                  <c:v>-4.3036638185699996</c:v>
                </c:pt>
                <c:pt idx="145">
                  <c:v>-3.7186636910930533</c:v>
                </c:pt>
                <c:pt idx="146">
                  <c:v>-2.7692783879380749</c:v>
                </c:pt>
                <c:pt idx="147">
                  <c:v>-2.850695400636214</c:v>
                </c:pt>
                <c:pt idx="148">
                  <c:v>-2.8945147299454037</c:v>
                </c:pt>
                <c:pt idx="149">
                  <c:v>-2.5610064683383378</c:v>
                </c:pt>
                <c:pt idx="150">
                  <c:v>-2.2826457317527411</c:v>
                </c:pt>
                <c:pt idx="151">
                  <c:v>-1.8400701558962573</c:v>
                </c:pt>
                <c:pt idx="152">
                  <c:v>-1.5771254452719379</c:v>
                </c:pt>
                <c:pt idx="153">
                  <c:v>1.4831247431646186</c:v>
                </c:pt>
                <c:pt idx="154">
                  <c:v>1.6051298073115123</c:v>
                </c:pt>
                <c:pt idx="155">
                  <c:v>1.7083084576812391</c:v>
                </c:pt>
                <c:pt idx="156">
                  <c:v>5.1743995154954439</c:v>
                </c:pt>
                <c:pt idx="157">
                  <c:v>5.0629748100759207</c:v>
                </c:pt>
                <c:pt idx="158">
                  <c:v>5.6922683833742891</c:v>
                </c:pt>
                <c:pt idx="159">
                  <c:v>9.3630887944238665</c:v>
                </c:pt>
                <c:pt idx="160">
                  <c:v>9.8196213011982501</c:v>
                </c:pt>
                <c:pt idx="161">
                  <c:v>9.8103233809680841</c:v>
                </c:pt>
                <c:pt idx="162">
                  <c:v>6.1184613981733058</c:v>
                </c:pt>
                <c:pt idx="163">
                  <c:v>5.7592467146494704</c:v>
                </c:pt>
                <c:pt idx="164">
                  <c:v>5.6261690197267304</c:v>
                </c:pt>
                <c:pt idx="165">
                  <c:v>7.165465762290343</c:v>
                </c:pt>
                <c:pt idx="166">
                  <c:v>7.2945671200080682</c:v>
                </c:pt>
                <c:pt idx="167">
                  <c:v>7.3044371664464949</c:v>
                </c:pt>
                <c:pt idx="168">
                  <c:v>1.8811235946376914</c:v>
                </c:pt>
                <c:pt idx="169">
                  <c:v>2.0792626472745122</c:v>
                </c:pt>
                <c:pt idx="170">
                  <c:v>1.9088529479556218</c:v>
                </c:pt>
                <c:pt idx="171">
                  <c:v>-0.9626909907172404</c:v>
                </c:pt>
                <c:pt idx="172">
                  <c:v>-1.0975112579860433</c:v>
                </c:pt>
                <c:pt idx="173">
                  <c:v>-1.0077970548110609</c:v>
                </c:pt>
                <c:pt idx="174">
                  <c:v>5.2761355746775891</c:v>
                </c:pt>
                <c:pt idx="175">
                  <c:v>5.4536009998060146</c:v>
                </c:pt>
                <c:pt idx="176">
                  <c:v>5.7944715984135833</c:v>
                </c:pt>
                <c:pt idx="177">
                  <c:v>0.28054315485225267</c:v>
                </c:pt>
                <c:pt idx="178">
                  <c:v>0.33269360000455467</c:v>
                </c:pt>
                <c:pt idx="179">
                  <c:v>0.37842540234888977</c:v>
                </c:pt>
                <c:pt idx="180">
                  <c:v>2.2463676494703684</c:v>
                </c:pt>
                <c:pt idx="181">
                  <c:v>1.8534697267155713</c:v>
                </c:pt>
                <c:pt idx="182">
                  <c:v>1.4364886493259132</c:v>
                </c:pt>
                <c:pt idx="183">
                  <c:v>1.7116562957727133</c:v>
                </c:pt>
                <c:pt idx="184">
                  <c:v>1.8315446479344217</c:v>
                </c:pt>
                <c:pt idx="185">
                  <c:v>1.8423726914604179</c:v>
                </c:pt>
                <c:pt idx="186">
                  <c:v>-2.2654507613486476</c:v>
                </c:pt>
                <c:pt idx="187">
                  <c:v>-2.3273415370679933</c:v>
                </c:pt>
                <c:pt idx="188">
                  <c:v>-2.4998327811945313</c:v>
                </c:pt>
                <c:pt idx="189">
                  <c:v>0.50836054845959233</c:v>
                </c:pt>
                <c:pt idx="190">
                  <c:v>0.46875611164140646</c:v>
                </c:pt>
                <c:pt idx="191">
                  <c:v>0.51241320154929493</c:v>
                </c:pt>
                <c:pt idx="192">
                  <c:v>2.1467547414240729</c:v>
                </c:pt>
                <c:pt idx="193">
                  <c:v>2.4314153336711772</c:v>
                </c:pt>
                <c:pt idx="194">
                  <c:v>3.016698175475772</c:v>
                </c:pt>
                <c:pt idx="195">
                  <c:v>1.2476149491902284</c:v>
                </c:pt>
                <c:pt idx="196">
                  <c:v>1.332523670364073</c:v>
                </c:pt>
                <c:pt idx="197">
                  <c:v>1.1966445134592898</c:v>
                </c:pt>
                <c:pt idx="198">
                  <c:v>1.9475006465623959</c:v>
                </c:pt>
                <c:pt idx="199">
                  <c:v>1.9023472949087474</c:v>
                </c:pt>
                <c:pt idx="200">
                  <c:v>1.8045846313338196</c:v>
                </c:pt>
                <c:pt idx="201">
                  <c:v>1.7590816090044554</c:v>
                </c:pt>
                <c:pt idx="202">
                  <c:v>1.9130305433448791</c:v>
                </c:pt>
                <c:pt idx="203">
                  <c:v>1.8278308062428508</c:v>
                </c:pt>
                <c:pt idx="204">
                  <c:v>2.8842777840190643</c:v>
                </c:pt>
                <c:pt idx="205">
                  <c:v>2.8603305377610155</c:v>
                </c:pt>
                <c:pt idx="206">
                  <c:v>2.8510214617165457</c:v>
                </c:pt>
                <c:pt idx="207">
                  <c:v>3.670156101767593</c:v>
                </c:pt>
                <c:pt idx="208">
                  <c:v>3.6276292444441616</c:v>
                </c:pt>
                <c:pt idx="209">
                  <c:v>3.9215758579748643</c:v>
                </c:pt>
                <c:pt idx="210">
                  <c:v>2.6609851845441805</c:v>
                </c:pt>
                <c:pt idx="211">
                  <c:v>2.775272504211721</c:v>
                </c:pt>
                <c:pt idx="212">
                  <c:v>2.926171237216975</c:v>
                </c:pt>
                <c:pt idx="213">
                  <c:v>4.6981827466764425</c:v>
                </c:pt>
                <c:pt idx="214">
                  <c:v>4.4741834778273546</c:v>
                </c:pt>
                <c:pt idx="215">
                  <c:v>4.5334705593407802</c:v>
                </c:pt>
                <c:pt idx="216">
                  <c:v>-1.510348237743488</c:v>
                </c:pt>
                <c:pt idx="217">
                  <c:v>-1.5753211490935912</c:v>
                </c:pt>
                <c:pt idx="218">
                  <c:v>-1.5396803910341623</c:v>
                </c:pt>
                <c:pt idx="219">
                  <c:v>1.879749040526087</c:v>
                </c:pt>
                <c:pt idx="220">
                  <c:v>1.8329194411684384</c:v>
                </c:pt>
                <c:pt idx="221">
                  <c:v>1.4750344093266954</c:v>
                </c:pt>
                <c:pt idx="222">
                  <c:v>8.4217346459771907</c:v>
                </c:pt>
                <c:pt idx="223">
                  <c:v>8.1903355928202419</c:v>
                </c:pt>
                <c:pt idx="224">
                  <c:v>7.997574217375564</c:v>
                </c:pt>
                <c:pt idx="225">
                  <c:v>7.1595889481901116</c:v>
                </c:pt>
                <c:pt idx="226">
                  <c:v>7.1698135845080637</c:v>
                </c:pt>
                <c:pt idx="227">
                  <c:v>7.1026022396354831</c:v>
                </c:pt>
                <c:pt idx="228">
                  <c:v>13.303606859399174</c:v>
                </c:pt>
                <c:pt idx="229">
                  <c:v>13.325639646343177</c:v>
                </c:pt>
                <c:pt idx="230">
                  <c:v>13.115230834306905</c:v>
                </c:pt>
                <c:pt idx="231">
                  <c:v>11.756101453065503</c:v>
                </c:pt>
                <c:pt idx="232">
                  <c:v>11.564591032305865</c:v>
                </c:pt>
                <c:pt idx="233">
                  <c:v>11.801178553702421</c:v>
                </c:pt>
                <c:pt idx="234">
                  <c:v>9.3581882561107506</c:v>
                </c:pt>
                <c:pt idx="235">
                  <c:v>9.5887227814021934</c:v>
                </c:pt>
                <c:pt idx="236">
                  <c:v>9.4016110378815654</c:v>
                </c:pt>
                <c:pt idx="237">
                  <c:v>12.944399617755298</c:v>
                </c:pt>
                <c:pt idx="238">
                  <c:v>12.967991225253265</c:v>
                </c:pt>
                <c:pt idx="239">
                  <c:v>12.979720760441863</c:v>
                </c:pt>
                <c:pt idx="240">
                  <c:v>8.7228491687901908</c:v>
                </c:pt>
                <c:pt idx="241">
                  <c:v>8.3423667570008906</c:v>
                </c:pt>
                <c:pt idx="242">
                  <c:v>8.365883658836573</c:v>
                </c:pt>
                <c:pt idx="243">
                  <c:v>4.9287293416117253</c:v>
                </c:pt>
                <c:pt idx="244">
                  <c:v>4.5878996253995217</c:v>
                </c:pt>
                <c:pt idx="245">
                  <c:v>4.4133463141445795</c:v>
                </c:pt>
                <c:pt idx="246">
                  <c:v>4.5175305812349551</c:v>
                </c:pt>
                <c:pt idx="247">
                  <c:v>3.6033582906460673</c:v>
                </c:pt>
                <c:pt idx="248">
                  <c:v>3.0997019486144075</c:v>
                </c:pt>
                <c:pt idx="249">
                  <c:v>0.81402505618810694</c:v>
                </c:pt>
                <c:pt idx="250">
                  <c:v>1.0177497870803096</c:v>
                </c:pt>
                <c:pt idx="251">
                  <c:v>1.2072765221405068</c:v>
                </c:pt>
                <c:pt idx="252">
                  <c:v>10.297019189691742</c:v>
                </c:pt>
                <c:pt idx="253">
                  <c:v>10.542383623596223</c:v>
                </c:pt>
                <c:pt idx="254">
                  <c:v>10.568546664561342</c:v>
                </c:pt>
                <c:pt idx="255">
                  <c:v>0.19503901138571025</c:v>
                </c:pt>
                <c:pt idx="256">
                  <c:v>0.43193873890139201</c:v>
                </c:pt>
                <c:pt idx="257">
                  <c:v>0.29358306312298199</c:v>
                </c:pt>
                <c:pt idx="258">
                  <c:v>-3.7411230161632454</c:v>
                </c:pt>
                <c:pt idx="259">
                  <c:v>-3.3451218448929754</c:v>
                </c:pt>
                <c:pt idx="260">
                  <c:v>-2.6366268122764032</c:v>
                </c:pt>
                <c:pt idx="261">
                  <c:v>-2.1828440268914266</c:v>
                </c:pt>
                <c:pt idx="262">
                  <c:v>-2.3310896245957839</c:v>
                </c:pt>
                <c:pt idx="263">
                  <c:v>-2.4896430505298794</c:v>
                </c:pt>
                <c:pt idx="264">
                  <c:v>-5.9280227934037111</c:v>
                </c:pt>
                <c:pt idx="265">
                  <c:v>-5.8961482140781074</c:v>
                </c:pt>
                <c:pt idx="266">
                  <c:v>-6.0268845430813149</c:v>
                </c:pt>
                <c:pt idx="267">
                  <c:v>1.398622066664889</c:v>
                </c:pt>
                <c:pt idx="268">
                  <c:v>1.7511762571608052</c:v>
                </c:pt>
                <c:pt idx="269">
                  <c:v>2.2574010146591195</c:v>
                </c:pt>
                <c:pt idx="270">
                  <c:v>5.1756866800024808</c:v>
                </c:pt>
                <c:pt idx="271">
                  <c:v>5.7022097506532745</c:v>
                </c:pt>
                <c:pt idx="272">
                  <c:v>5.7121436242426702</c:v>
                </c:pt>
                <c:pt idx="273">
                  <c:v>2.2335840747254663</c:v>
                </c:pt>
                <c:pt idx="274">
                  <c:v>2.5671357356544409</c:v>
                </c:pt>
                <c:pt idx="275">
                  <c:v>2.5713579085775851</c:v>
                </c:pt>
                <c:pt idx="276">
                  <c:v>-4.379040234204993</c:v>
                </c:pt>
                <c:pt idx="277">
                  <c:v>-4.5199897790706869</c:v>
                </c:pt>
                <c:pt idx="278">
                  <c:v>-4.659166373686487</c:v>
                </c:pt>
                <c:pt idx="279">
                  <c:v>3.0399529510612355</c:v>
                </c:pt>
                <c:pt idx="280">
                  <c:v>3.0481061562945428</c:v>
                </c:pt>
                <c:pt idx="281">
                  <c:v>3.0481061562945428</c:v>
                </c:pt>
                <c:pt idx="282">
                  <c:v>1.3563424500529782</c:v>
                </c:pt>
                <c:pt idx="283">
                  <c:v>1.046075616785874</c:v>
                </c:pt>
                <c:pt idx="284">
                  <c:v>0.8990935379824353</c:v>
                </c:pt>
                <c:pt idx="285">
                  <c:v>-4.4245733646633489</c:v>
                </c:pt>
                <c:pt idx="286">
                  <c:v>-4.2766237878284441</c:v>
                </c:pt>
                <c:pt idx="287">
                  <c:v>-4.2731067614377709</c:v>
                </c:pt>
                <c:pt idx="288">
                  <c:v>0.34722931971401738</c:v>
                </c:pt>
                <c:pt idx="289">
                  <c:v>0.51885409267178628</c:v>
                </c:pt>
                <c:pt idx="290">
                  <c:v>0.84380306598013755</c:v>
                </c:pt>
                <c:pt idx="291">
                  <c:v>-2.7905163492932545</c:v>
                </c:pt>
                <c:pt idx="292">
                  <c:v>-2.9327369205605884</c:v>
                </c:pt>
                <c:pt idx="293">
                  <c:v>-2.9327369205605884</c:v>
                </c:pt>
                <c:pt idx="294">
                  <c:v>-0.78402103960636182</c:v>
                </c:pt>
                <c:pt idx="295">
                  <c:v>-0.77555298353497848</c:v>
                </c:pt>
                <c:pt idx="296">
                  <c:v>-0.4655423411282571</c:v>
                </c:pt>
                <c:pt idx="297">
                  <c:v>1.7955347127410897</c:v>
                </c:pt>
                <c:pt idx="298">
                  <c:v>1.6382000377600181</c:v>
                </c:pt>
                <c:pt idx="299">
                  <c:v>1.3328277367740775</c:v>
                </c:pt>
                <c:pt idx="300">
                  <c:v>-2.872517539397816</c:v>
                </c:pt>
                <c:pt idx="301">
                  <c:v>-2.8622968214707849</c:v>
                </c:pt>
                <c:pt idx="302">
                  <c:v>-3.1468219945879721</c:v>
                </c:pt>
                <c:pt idx="303">
                  <c:v>-5.0308575156074076</c:v>
                </c:pt>
                <c:pt idx="304">
                  <c:v>-5.1620808760067183</c:v>
                </c:pt>
                <c:pt idx="305">
                  <c:v>-5.1620808760067183</c:v>
                </c:pt>
                <c:pt idx="306">
                  <c:v>-0.8438843632086046</c:v>
                </c:pt>
                <c:pt idx="307">
                  <c:v>-0.83241202249438817</c:v>
                </c:pt>
                <c:pt idx="308">
                  <c:v>-1.1215836558010217</c:v>
                </c:pt>
                <c:pt idx="309">
                  <c:v>-0.50492501184710581</c:v>
                </c:pt>
                <c:pt idx="310">
                  <c:v>-0.50492501184710581</c:v>
                </c:pt>
                <c:pt idx="311">
                  <c:v>-0.63854719152500139</c:v>
                </c:pt>
                <c:pt idx="312">
                  <c:v>8.4842241197299639</c:v>
                </c:pt>
                <c:pt idx="313">
                  <c:v>8.4972578671212116</c:v>
                </c:pt>
                <c:pt idx="314">
                  <c:v>8.6731054775141683</c:v>
                </c:pt>
                <c:pt idx="315">
                  <c:v>0.49261545598171702</c:v>
                </c:pt>
                <c:pt idx="316">
                  <c:v>0.79912413731097232</c:v>
                </c:pt>
                <c:pt idx="317">
                  <c:v>0.6530384501554618</c:v>
                </c:pt>
                <c:pt idx="318">
                  <c:v>-1.9994118087756867</c:v>
                </c:pt>
                <c:pt idx="319">
                  <c:v>-1.9898728833397772</c:v>
                </c:pt>
                <c:pt idx="320">
                  <c:v>-2.1218590655441321</c:v>
                </c:pt>
                <c:pt idx="321">
                  <c:v>0.27861839774063951</c:v>
                </c:pt>
                <c:pt idx="322">
                  <c:v>0.27861839774063951</c:v>
                </c:pt>
                <c:pt idx="323">
                  <c:v>0.58170391586417525</c:v>
                </c:pt>
                <c:pt idx="324">
                  <c:v>-5.287127691432187</c:v>
                </c:pt>
                <c:pt idx="325">
                  <c:v>-5.1421996779024637</c:v>
                </c:pt>
                <c:pt idx="326">
                  <c:v>-4.8614112092914121</c:v>
                </c:pt>
                <c:pt idx="327">
                  <c:v>7.1422683526207713</c:v>
                </c:pt>
                <c:pt idx="328">
                  <c:v>7.1471698496134035</c:v>
                </c:pt>
                <c:pt idx="329">
                  <c:v>6.9969753376487311</c:v>
                </c:pt>
                <c:pt idx="330">
                  <c:v>5.3746370602842344</c:v>
                </c:pt>
                <c:pt idx="331">
                  <c:v>5.2332658644140313</c:v>
                </c:pt>
                <c:pt idx="332">
                  <c:v>5.3944363070002268</c:v>
                </c:pt>
                <c:pt idx="333">
                  <c:v>4.8856921217203251</c:v>
                </c:pt>
                <c:pt idx="334">
                  <c:v>4.8856921217203251</c:v>
                </c:pt>
                <c:pt idx="335">
                  <c:v>5.0396112128855819</c:v>
                </c:pt>
                <c:pt idx="336">
                  <c:v>5.1246795059352639</c:v>
                </c:pt>
                <c:pt idx="337">
                  <c:v>5.1294200932945992</c:v>
                </c:pt>
                <c:pt idx="338">
                  <c:v>4.9830790697635159</c:v>
                </c:pt>
                <c:pt idx="339">
                  <c:v>2.6984793453911871</c:v>
                </c:pt>
                <c:pt idx="340">
                  <c:v>2.5600017059569673</c:v>
                </c:pt>
                <c:pt idx="341">
                  <c:v>2.9972841816738294</c:v>
                </c:pt>
                <c:pt idx="342">
                  <c:v>5.2097822631013049</c:v>
                </c:pt>
                <c:pt idx="343">
                  <c:v>5.514616830186247</c:v>
                </c:pt>
                <c:pt idx="344">
                  <c:v>5.5202846367981051</c:v>
                </c:pt>
                <c:pt idx="345">
                  <c:v>1.2585816044224041</c:v>
                </c:pt>
                <c:pt idx="346">
                  <c:v>1.1171590044162492</c:v>
                </c:pt>
                <c:pt idx="347">
                  <c:v>0.97832208989315395</c:v>
                </c:pt>
                <c:pt idx="348">
                  <c:v>-0.83598570595922617</c:v>
                </c:pt>
                <c:pt idx="349">
                  <c:v>-0.69295452020548831</c:v>
                </c:pt>
                <c:pt idx="350">
                  <c:v>-0.96527283705005407</c:v>
                </c:pt>
                <c:pt idx="351">
                  <c:v>0.77379459339908208</c:v>
                </c:pt>
                <c:pt idx="352">
                  <c:v>0.9194452278208568</c:v>
                </c:pt>
                <c:pt idx="353">
                  <c:v>0.917490265707121</c:v>
                </c:pt>
                <c:pt idx="354">
                  <c:v>1.5151852560670818</c:v>
                </c:pt>
                <c:pt idx="355">
                  <c:v>1.5187547767535712</c:v>
                </c:pt>
                <c:pt idx="356">
                  <c:v>1.5240720807043244</c:v>
                </c:pt>
                <c:pt idx="357">
                  <c:v>5.7573943460884953</c:v>
                </c:pt>
                <c:pt idx="358">
                  <c:v>5.7590287376867471</c:v>
                </c:pt>
                <c:pt idx="359">
                  <c:v>5.762284013514777</c:v>
                </c:pt>
                <c:pt idx="360">
                  <c:v>9.7296268955522862</c:v>
                </c:pt>
                <c:pt idx="361">
                  <c:v>9.4267309966091624</c:v>
                </c:pt>
                <c:pt idx="362">
                  <c:v>9.8867108522140157</c:v>
                </c:pt>
                <c:pt idx="363">
                  <c:v>3.8176242156020135</c:v>
                </c:pt>
                <c:pt idx="364">
                  <c:v>3.8192043444293917</c:v>
                </c:pt>
                <c:pt idx="365">
                  <c:v>3.5335911819421284</c:v>
                </c:pt>
                <c:pt idx="366">
                  <c:v>-1.1468312260462514</c:v>
                </c:pt>
                <c:pt idx="367">
                  <c:v>-0.87185718216879182</c:v>
                </c:pt>
                <c:pt idx="368">
                  <c:v>-1.2764188568476074</c:v>
                </c:pt>
                <c:pt idx="369">
                  <c:v>-1.5710172171276879</c:v>
                </c:pt>
                <c:pt idx="370">
                  <c:v>-1.5695293518610414</c:v>
                </c:pt>
                <c:pt idx="371">
                  <c:v>-1.2976219743800133</c:v>
                </c:pt>
                <c:pt idx="372">
                  <c:v>3.8199475758024342</c:v>
                </c:pt>
                <c:pt idx="373">
                  <c:v>4.1097305035526146</c:v>
                </c:pt>
                <c:pt idx="374">
                  <c:v>3.8254860110951778</c:v>
                </c:pt>
                <c:pt idx="375">
                  <c:v>1.5513287932977173</c:v>
                </c:pt>
                <c:pt idx="376">
                  <c:v>1.0054270779469667</c:v>
                </c:pt>
                <c:pt idx="377">
                  <c:v>1.0076739397852661</c:v>
                </c:pt>
                <c:pt idx="378">
                  <c:v>3.3363176239518482</c:v>
                </c:pt>
                <c:pt idx="379">
                  <c:v>2.9168197174946711</c:v>
                </c:pt>
                <c:pt idx="380">
                  <c:v>3.4884680771894239</c:v>
                </c:pt>
                <c:pt idx="381">
                  <c:v>4.7324106785368629</c:v>
                </c:pt>
                <c:pt idx="382">
                  <c:v>5.0177914423445902</c:v>
                </c:pt>
                <c:pt idx="383">
                  <c:v>4.7339595735814894</c:v>
                </c:pt>
                <c:pt idx="384">
                  <c:v>-2.3534447050803511</c:v>
                </c:pt>
                <c:pt idx="385">
                  <c:v>1.6128196369358829</c:v>
                </c:pt>
                <c:pt idx="386">
                  <c:v>5.5817264149705998</c:v>
                </c:pt>
                <c:pt idx="387">
                  <c:v>10.045546708282352</c:v>
                </c:pt>
                <c:pt idx="388">
                  <c:v>13.692113024501845</c:v>
                </c:pt>
                <c:pt idx="389">
                  <c:v>18.366816979137621</c:v>
                </c:pt>
                <c:pt idx="390">
                  <c:v>14.937746916681977</c:v>
                </c:pt>
                <c:pt idx="391">
                  <c:v>15.403631616302201</c:v>
                </c:pt>
                <c:pt idx="392">
                  <c:v>17.853620432348002</c:v>
                </c:pt>
                <c:pt idx="393">
                  <c:v>15.375266834018078</c:v>
                </c:pt>
                <c:pt idx="394">
                  <c:v>16.125812958521628</c:v>
                </c:pt>
                <c:pt idx="395">
                  <c:v>20.197459404062261</c:v>
                </c:pt>
                <c:pt idx="396">
                  <c:v>18.88679810108858</c:v>
                </c:pt>
                <c:pt idx="397">
                  <c:v>6.0743081304744981</c:v>
                </c:pt>
                <c:pt idx="398">
                  <c:v>8.0664996039564283</c:v>
                </c:pt>
                <c:pt idx="399">
                  <c:v>13.034523051289524</c:v>
                </c:pt>
                <c:pt idx="400">
                  <c:v>10.394919305194383</c:v>
                </c:pt>
                <c:pt idx="401">
                  <c:v>7.9891058529751451</c:v>
                </c:pt>
                <c:pt idx="402">
                  <c:v>11.406983603316014</c:v>
                </c:pt>
                <c:pt idx="403">
                  <c:v>14.105913374063245</c:v>
                </c:pt>
                <c:pt idx="404">
                  <c:v>11.252858757183926</c:v>
                </c:pt>
                <c:pt idx="405">
                  <c:v>16.886032841525598</c:v>
                </c:pt>
                <c:pt idx="406">
                  <c:v>14.588332534115626</c:v>
                </c:pt>
                <c:pt idx="407">
                  <c:v>13.952924780147505</c:v>
                </c:pt>
                <c:pt idx="408">
                  <c:v>21.442466950513833</c:v>
                </c:pt>
                <c:pt idx="409">
                  <c:v>28.900623470075793</c:v>
                </c:pt>
                <c:pt idx="410">
                  <c:v>26.586922216607778</c:v>
                </c:pt>
                <c:pt idx="411">
                  <c:v>27.232542834523056</c:v>
                </c:pt>
                <c:pt idx="412">
                  <c:v>28.906496106742306</c:v>
                </c:pt>
                <c:pt idx="413">
                  <c:v>32.906852584325954</c:v>
                </c:pt>
                <c:pt idx="414">
                  <c:v>31.560620068209346</c:v>
                </c:pt>
                <c:pt idx="415">
                  <c:v>28.09340096255994</c:v>
                </c:pt>
                <c:pt idx="416">
                  <c:v>26.801952747272708</c:v>
                </c:pt>
                <c:pt idx="417">
                  <c:v>23.968557633189825</c:v>
                </c:pt>
                <c:pt idx="418">
                  <c:v>24.782299830423053</c:v>
                </c:pt>
                <c:pt idx="419">
                  <c:v>23.834255709082086</c:v>
                </c:pt>
                <c:pt idx="420">
                  <c:v>16.132988708398237</c:v>
                </c:pt>
                <c:pt idx="421">
                  <c:v>17.163383810953071</c:v>
                </c:pt>
                <c:pt idx="422">
                  <c:v>16.446534900383586</c:v>
                </c:pt>
                <c:pt idx="423">
                  <c:v>16.101896730741437</c:v>
                </c:pt>
                <c:pt idx="424">
                  <c:v>15.253963389513927</c:v>
                </c:pt>
                <c:pt idx="425">
                  <c:v>14.329606544906115</c:v>
                </c:pt>
                <c:pt idx="426">
                  <c:v>13.291899429517235</c:v>
                </c:pt>
                <c:pt idx="427">
                  <c:v>13.419970392079005</c:v>
                </c:pt>
                <c:pt idx="428">
                  <c:v>15.179234303680081</c:v>
                </c:pt>
                <c:pt idx="429">
                  <c:v>12.613896808243735</c:v>
                </c:pt>
                <c:pt idx="430">
                  <c:v>12.607834008015681</c:v>
                </c:pt>
                <c:pt idx="431">
                  <c:v>11.995927964302066</c:v>
                </c:pt>
                <c:pt idx="432">
                  <c:v>14.16009055535366</c:v>
                </c:pt>
                <c:pt idx="433">
                  <c:v>12.421920009497494</c:v>
                </c:pt>
                <c:pt idx="434">
                  <c:v>13.315497179955605</c:v>
                </c:pt>
                <c:pt idx="435">
                  <c:v>10.831579952065066</c:v>
                </c:pt>
                <c:pt idx="436">
                  <c:v>11.927893298690009</c:v>
                </c:pt>
                <c:pt idx="437">
                  <c:v>8.757752630489982</c:v>
                </c:pt>
                <c:pt idx="438">
                  <c:v>9.034485423124833</c:v>
                </c:pt>
                <c:pt idx="439">
                  <c:v>10.200453215706371</c:v>
                </c:pt>
                <c:pt idx="440">
                  <c:v>11.99843429648301</c:v>
                </c:pt>
                <c:pt idx="441">
                  <c:v>10.01216627587843</c:v>
                </c:pt>
                <c:pt idx="442">
                  <c:v>12.05841197180988</c:v>
                </c:pt>
                <c:pt idx="443">
                  <c:v>11.943432321582307</c:v>
                </c:pt>
                <c:pt idx="444">
                  <c:v>12.815788470726281</c:v>
                </c:pt>
                <c:pt idx="445">
                  <c:v>12.621204254259698</c:v>
                </c:pt>
                <c:pt idx="446">
                  <c:v>12.237861922121548</c:v>
                </c:pt>
                <c:pt idx="447">
                  <c:v>13.524451550190442</c:v>
                </c:pt>
                <c:pt idx="448">
                  <c:v>14.019526294827916</c:v>
                </c:pt>
                <c:pt idx="449">
                  <c:v>15.072262177201926</c:v>
                </c:pt>
                <c:pt idx="450">
                  <c:v>13.449583523870942</c:v>
                </c:pt>
                <c:pt idx="451">
                  <c:v>13.186571448900738</c:v>
                </c:pt>
                <c:pt idx="452">
                  <c:v>10.657022542268429</c:v>
                </c:pt>
                <c:pt idx="453">
                  <c:v>10.6756435572794</c:v>
                </c:pt>
                <c:pt idx="454">
                  <c:v>10.536020191065006</c:v>
                </c:pt>
                <c:pt idx="455">
                  <c:v>7.1781009258674828</c:v>
                </c:pt>
                <c:pt idx="456">
                  <c:v>6.8398023386518707</c:v>
                </c:pt>
                <c:pt idx="457">
                  <c:v>7.9775943167584966</c:v>
                </c:pt>
                <c:pt idx="458">
                  <c:v>4.2220219424497669</c:v>
                </c:pt>
                <c:pt idx="459">
                  <c:v>-0.17244304142910602</c:v>
                </c:pt>
                <c:pt idx="460">
                  <c:v>1.4814474085352156</c:v>
                </c:pt>
                <c:pt idx="461">
                  <c:v>-3.9878360489015567</c:v>
                </c:pt>
                <c:pt idx="462">
                  <c:v>-5.6518536566792905</c:v>
                </c:pt>
                <c:pt idx="463">
                  <c:v>-8.2165283913911811</c:v>
                </c:pt>
                <c:pt idx="464">
                  <c:v>-11.478707601952246</c:v>
                </c:pt>
                <c:pt idx="465">
                  <c:v>-8.1098733634817286</c:v>
                </c:pt>
                <c:pt idx="466">
                  <c:v>-11.798053279356797</c:v>
                </c:pt>
                <c:pt idx="467">
                  <c:v>-12.628383280485139</c:v>
                </c:pt>
                <c:pt idx="468">
                  <c:v>-12.695903254614056</c:v>
                </c:pt>
                <c:pt idx="469">
                  <c:v>-14.682092243265238</c:v>
                </c:pt>
                <c:pt idx="470">
                  <c:v>-11.34426263771628</c:v>
                </c:pt>
                <c:pt idx="471">
                  <c:v>-10.985521199431696</c:v>
                </c:pt>
                <c:pt idx="472">
                  <c:v>-12.129067936455632</c:v>
                </c:pt>
                <c:pt idx="473">
                  <c:v>-8.3293311964159091</c:v>
                </c:pt>
                <c:pt idx="474">
                  <c:v>-6.4710943091295547</c:v>
                </c:pt>
                <c:pt idx="475">
                  <c:v>-5.1589778036720544</c:v>
                </c:pt>
                <c:pt idx="476">
                  <c:v>-1.6654320326151508</c:v>
                </c:pt>
                <c:pt idx="477">
                  <c:v>-2.1716510546595997</c:v>
                </c:pt>
                <c:pt idx="478">
                  <c:v>1.3526544446156101</c:v>
                </c:pt>
                <c:pt idx="479">
                  <c:v>2.7754019518055366</c:v>
                </c:pt>
                <c:pt idx="480">
                  <c:v>0.18401702547021875</c:v>
                </c:pt>
                <c:pt idx="481">
                  <c:v>1.4878982211482765</c:v>
                </c:pt>
                <c:pt idx="482">
                  <c:v>-0.83054542155989308</c:v>
                </c:pt>
                <c:pt idx="483">
                  <c:v>1.1103665228404553</c:v>
                </c:pt>
                <c:pt idx="484">
                  <c:v>-1.6712564260182634</c:v>
                </c:pt>
                <c:pt idx="485">
                  <c:v>-1.5145655893522831</c:v>
                </c:pt>
                <c:pt idx="486">
                  <c:v>-1.2210224300803323</c:v>
                </c:pt>
                <c:pt idx="487">
                  <c:v>-2.2657639563542959</c:v>
                </c:pt>
                <c:pt idx="488">
                  <c:v>-1.5126867889675952</c:v>
                </c:pt>
                <c:pt idx="489">
                  <c:v>-2.5017011835556233</c:v>
                </c:pt>
                <c:pt idx="490">
                  <c:v>-5.031783794975806</c:v>
                </c:pt>
                <c:pt idx="491">
                  <c:v>-5.8870181082719437</c:v>
                </c:pt>
                <c:pt idx="492">
                  <c:v>-3.257141817187867</c:v>
                </c:pt>
                <c:pt idx="493">
                  <c:v>-4.5911275812253436</c:v>
                </c:pt>
                <c:pt idx="494">
                  <c:v>-5.8299336248854088</c:v>
                </c:pt>
                <c:pt idx="495">
                  <c:v>-6.6737323984925716</c:v>
                </c:pt>
                <c:pt idx="496">
                  <c:v>-6.5464380752421665</c:v>
                </c:pt>
                <c:pt idx="497">
                  <c:v>-6.2451037116748571</c:v>
                </c:pt>
                <c:pt idx="498">
                  <c:v>-5.7111638201356199</c:v>
                </c:pt>
                <c:pt idx="499">
                  <c:v>-5.1993928040669966</c:v>
                </c:pt>
                <c:pt idx="500">
                  <c:v>-6.1580177489899421</c:v>
                </c:pt>
                <c:pt idx="501">
                  <c:v>-8.0573208722741239</c:v>
                </c:pt>
                <c:pt idx="502">
                  <c:v>-6.9429053939619818</c:v>
                </c:pt>
                <c:pt idx="503">
                  <c:v>-6.9345055486206508</c:v>
                </c:pt>
                <c:pt idx="504">
                  <c:v>-6.4771634309468347</c:v>
                </c:pt>
                <c:pt idx="505">
                  <c:v>-6.3559439372547084</c:v>
                </c:pt>
                <c:pt idx="506">
                  <c:v>-3.9364453475409662</c:v>
                </c:pt>
                <c:pt idx="507">
                  <c:v>-6.4411786601770267</c:v>
                </c:pt>
                <c:pt idx="508">
                  <c:v>-5.1401294339726178</c:v>
                </c:pt>
                <c:pt idx="509">
                  <c:v>-4.4242447772964626</c:v>
                </c:pt>
                <c:pt idx="510">
                  <c:v>-6.7490965922327142</c:v>
                </c:pt>
                <c:pt idx="511">
                  <c:v>-6.6535684650241826</c:v>
                </c:pt>
                <c:pt idx="512">
                  <c:v>-6.7178357535453719</c:v>
                </c:pt>
                <c:pt idx="513">
                  <c:v>-5.9763466725387548</c:v>
                </c:pt>
                <c:pt idx="514">
                  <c:v>-6.5009155468607052</c:v>
                </c:pt>
                <c:pt idx="515">
                  <c:v>-5.4585390042705946</c:v>
                </c:pt>
                <c:pt idx="516">
                  <c:v>-5.0031696757507413</c:v>
                </c:pt>
                <c:pt idx="517">
                  <c:v>-4.121763582967862</c:v>
                </c:pt>
                <c:pt idx="518">
                  <c:v>-5.8966453907370688</c:v>
                </c:pt>
                <c:pt idx="519">
                  <c:v>-3.6860440846476634</c:v>
                </c:pt>
                <c:pt idx="520">
                  <c:v>-3.4841976449959859</c:v>
                </c:pt>
                <c:pt idx="521">
                  <c:v>-3.7892027922299469</c:v>
                </c:pt>
                <c:pt idx="522">
                  <c:v>-2.037266660268843</c:v>
                </c:pt>
                <c:pt idx="523">
                  <c:v>-0.29333071370525055</c:v>
                </c:pt>
                <c:pt idx="524">
                  <c:v>-1.1113813533632033</c:v>
                </c:pt>
                <c:pt idx="525">
                  <c:v>7.7057901575938531E-2</c:v>
                </c:pt>
                <c:pt idx="526">
                  <c:v>2.3299233449951857</c:v>
                </c:pt>
                <c:pt idx="527">
                  <c:v>1.8721867335112359</c:v>
                </c:pt>
                <c:pt idx="528">
                  <c:v>1.6114099541510167</c:v>
                </c:pt>
                <c:pt idx="529">
                  <c:v>2.2613918318502102</c:v>
                </c:pt>
                <c:pt idx="530">
                  <c:v>2.6867032866028024</c:v>
                </c:pt>
                <c:pt idx="531">
                  <c:v>3.1250576518749762</c:v>
                </c:pt>
                <c:pt idx="532">
                  <c:v>3.4651518052298118</c:v>
                </c:pt>
                <c:pt idx="533">
                  <c:v>2.9859065989859737</c:v>
                </c:pt>
                <c:pt idx="534">
                  <c:v>3.5627033423343906</c:v>
                </c:pt>
                <c:pt idx="535">
                  <c:v>2.9006049666257394</c:v>
                </c:pt>
                <c:pt idx="536">
                  <c:v>4.2395380517548862</c:v>
                </c:pt>
                <c:pt idx="537">
                  <c:v>4.5951236220462199</c:v>
                </c:pt>
                <c:pt idx="538">
                  <c:v>2.725818289182695</c:v>
                </c:pt>
                <c:pt idx="539">
                  <c:v>3.9272525801993896</c:v>
                </c:pt>
                <c:pt idx="540">
                  <c:v>5.937686856330231</c:v>
                </c:pt>
                <c:pt idx="541">
                  <c:v>6.0287601772317911</c:v>
                </c:pt>
                <c:pt idx="542">
                  <c:v>10.376628503750494</c:v>
                </c:pt>
                <c:pt idx="543">
                  <c:v>3.6284517487641019</c:v>
                </c:pt>
                <c:pt idx="544">
                  <c:v>2.9355601528418473</c:v>
                </c:pt>
                <c:pt idx="545">
                  <c:v>2.6070861185216243</c:v>
                </c:pt>
                <c:pt idx="546">
                  <c:v>2.775171092252946</c:v>
                </c:pt>
                <c:pt idx="547">
                  <c:v>2.1027847675855065</c:v>
                </c:pt>
                <c:pt idx="548">
                  <c:v>2.6534008322121312</c:v>
                </c:pt>
                <c:pt idx="549">
                  <c:v>2.0599397517585314</c:v>
                </c:pt>
                <c:pt idx="550">
                  <c:v>3.6486405304763156</c:v>
                </c:pt>
                <c:pt idx="551">
                  <c:v>2.8344328808718329</c:v>
                </c:pt>
                <c:pt idx="552">
                  <c:v>1.1552248333758033</c:v>
                </c:pt>
                <c:pt idx="553">
                  <c:v>1.2433361729947086</c:v>
                </c:pt>
                <c:pt idx="554">
                  <c:v>-3.0251053632691214</c:v>
                </c:pt>
                <c:pt idx="555">
                  <c:v>1.4977833633635411</c:v>
                </c:pt>
                <c:pt idx="556">
                  <c:v>1.5956046390360741</c:v>
                </c:pt>
                <c:pt idx="557">
                  <c:v>2.0109182115083315</c:v>
                </c:pt>
                <c:pt idx="558">
                  <c:v>1.7219063737831128</c:v>
                </c:pt>
                <c:pt idx="559">
                  <c:v>1.0675599120630344</c:v>
                </c:pt>
                <c:pt idx="560">
                  <c:v>0.7493630135348559</c:v>
                </c:pt>
                <c:pt idx="561">
                  <c:v>0.52972710447175153</c:v>
                </c:pt>
                <c:pt idx="562">
                  <c:v>0.61312130266535836</c:v>
                </c:pt>
                <c:pt idx="563">
                  <c:v>-0.48723849642417527</c:v>
                </c:pt>
                <c:pt idx="564">
                  <c:v>-0.75039800278375723</c:v>
                </c:pt>
                <c:pt idx="565">
                  <c:v>-1.2463590504693989</c:v>
                </c:pt>
                <c:pt idx="566">
                  <c:v>-1.7789541391520034</c:v>
                </c:pt>
                <c:pt idx="567">
                  <c:v>0.6910453879831383</c:v>
                </c:pt>
                <c:pt idx="568">
                  <c:v>-0.12615176997301364</c:v>
                </c:pt>
                <c:pt idx="569">
                  <c:v>-0.25259812940785248</c:v>
                </c:pt>
                <c:pt idx="570">
                  <c:v>1.0922821327564509</c:v>
                </c:pt>
                <c:pt idx="571">
                  <c:v>1.5896579464659566</c:v>
                </c:pt>
                <c:pt idx="572">
                  <c:v>-0.11963715497221156</c:v>
                </c:pt>
                <c:pt idx="573">
                  <c:v>0.89569366893555524</c:v>
                </c:pt>
                <c:pt idx="574">
                  <c:v>0.72469922051539948</c:v>
                </c:pt>
                <c:pt idx="575">
                  <c:v>2.0805701860034227</c:v>
                </c:pt>
                <c:pt idx="576">
                  <c:v>3.1166351471117597</c:v>
                </c:pt>
                <c:pt idx="577">
                  <c:v>4.466135572124931</c:v>
                </c:pt>
                <c:pt idx="578">
                  <c:v>3.1556737355511655</c:v>
                </c:pt>
                <c:pt idx="579">
                  <c:v>2.704237324755645</c:v>
                </c:pt>
                <c:pt idx="580">
                  <c:v>2.1392001307164636</c:v>
                </c:pt>
                <c:pt idx="581">
                  <c:v>1.9372305576189797</c:v>
                </c:pt>
                <c:pt idx="582">
                  <c:v>0.32604423429696333</c:v>
                </c:pt>
                <c:pt idx="583">
                  <c:v>0.71109952978942048</c:v>
                </c:pt>
                <c:pt idx="584">
                  <c:v>2.3277274893362696</c:v>
                </c:pt>
                <c:pt idx="585">
                  <c:v>2.0127617763287975</c:v>
                </c:pt>
                <c:pt idx="586">
                  <c:v>-0.10148760013923934</c:v>
                </c:pt>
                <c:pt idx="587">
                  <c:v>-8.03874412367497E-3</c:v>
                </c:pt>
                <c:pt idx="588">
                  <c:v>0.13822521043163155</c:v>
                </c:pt>
                <c:pt idx="589">
                  <c:v>-1.1667515111528792</c:v>
                </c:pt>
                <c:pt idx="590">
                  <c:v>1.5023822391464936</c:v>
                </c:pt>
                <c:pt idx="591">
                  <c:v>-0.48249220080226307</c:v>
                </c:pt>
                <c:pt idx="592">
                  <c:v>-0.10156579493657675</c:v>
                </c:pt>
                <c:pt idx="593">
                  <c:v>-0.16773085736056187</c:v>
                </c:pt>
                <c:pt idx="594">
                  <c:v>-8.7776941517505886E-3</c:v>
                </c:pt>
                <c:pt idx="595">
                  <c:v>-0.42440408661801649</c:v>
                </c:pt>
                <c:pt idx="596">
                  <c:v>0.47272343761285418</c:v>
                </c:pt>
                <c:pt idx="597">
                  <c:v>9.9343210044807589E-2</c:v>
                </c:pt>
                <c:pt idx="598">
                  <c:v>0.57725398670080197</c:v>
                </c:pt>
                <c:pt idx="599">
                  <c:v>5.3155348202111166E-2</c:v>
                </c:pt>
                <c:pt idx="600">
                  <c:v>0.7032246788828509</c:v>
                </c:pt>
                <c:pt idx="601">
                  <c:v>0.14346617344151341</c:v>
                </c:pt>
                <c:pt idx="602">
                  <c:v>-0.81480558363372435</c:v>
                </c:pt>
                <c:pt idx="603">
                  <c:v>-0.18170239755166778</c:v>
                </c:pt>
                <c:pt idx="604">
                  <c:v>0.4301978157856306</c:v>
                </c:pt>
                <c:pt idx="605">
                  <c:v>1.0792508410807482</c:v>
                </c:pt>
                <c:pt idx="606">
                  <c:v>-1.22387211947631</c:v>
                </c:pt>
                <c:pt idx="607">
                  <c:v>0.14727351586630749</c:v>
                </c:pt>
                <c:pt idx="608">
                  <c:v>3.1172799148503927</c:v>
                </c:pt>
                <c:pt idx="609">
                  <c:v>5.1123569841148786</c:v>
                </c:pt>
                <c:pt idx="610">
                  <c:v>7.147209003917264</c:v>
                </c:pt>
                <c:pt idx="611">
                  <c:v>7.3506920860650968</c:v>
                </c:pt>
                <c:pt idx="612">
                  <c:v>6.0754899374678208</c:v>
                </c:pt>
                <c:pt idx="613">
                  <c:v>7.6104776474511819</c:v>
                </c:pt>
                <c:pt idx="614">
                  <c:v>10.236574904989091</c:v>
                </c:pt>
                <c:pt idx="615">
                  <c:v>4.3902782571813939</c:v>
                </c:pt>
                <c:pt idx="616">
                  <c:v>7.7624582308103607</c:v>
                </c:pt>
                <c:pt idx="617">
                  <c:v>7.8793696551475891</c:v>
                </c:pt>
                <c:pt idx="618">
                  <c:v>11.23078772452385</c:v>
                </c:pt>
                <c:pt idx="619">
                  <c:v>11.05875157625092</c:v>
                </c:pt>
                <c:pt idx="620">
                  <c:v>7.3002546184285979</c:v>
                </c:pt>
                <c:pt idx="621">
                  <c:v>4.6588241161554613</c:v>
                </c:pt>
                <c:pt idx="622">
                  <c:v>4.1613330959386809</c:v>
                </c:pt>
                <c:pt idx="623">
                  <c:v>2.7420662422273541</c:v>
                </c:pt>
                <c:pt idx="624">
                  <c:v>4.583555378211436</c:v>
                </c:pt>
                <c:pt idx="625">
                  <c:v>3.298414850894583</c:v>
                </c:pt>
                <c:pt idx="626">
                  <c:v>-0.50095303939801683</c:v>
                </c:pt>
                <c:pt idx="627">
                  <c:v>3.807456197637729</c:v>
                </c:pt>
                <c:pt idx="628">
                  <c:v>0.59278246955401948</c:v>
                </c:pt>
                <c:pt idx="629">
                  <c:v>9.4542763206781261E-2</c:v>
                </c:pt>
                <c:pt idx="630">
                  <c:v>-1.5152288108676126</c:v>
                </c:pt>
                <c:pt idx="631">
                  <c:v>-2.1961112651168917</c:v>
                </c:pt>
                <c:pt idx="632">
                  <c:v>-3.5160251346681983</c:v>
                </c:pt>
                <c:pt idx="633">
                  <c:v>-4.2325949342387146</c:v>
                </c:pt>
                <c:pt idx="634">
                  <c:v>-5.7087311874926758</c:v>
                </c:pt>
                <c:pt idx="635">
                  <c:v>-6.3519178936631562</c:v>
                </c:pt>
                <c:pt idx="636">
                  <c:v>-8.9317330234130612</c:v>
                </c:pt>
                <c:pt idx="637">
                  <c:v>-9.1428855901270847</c:v>
                </c:pt>
                <c:pt idx="638">
                  <c:v>-8.3797556018043231</c:v>
                </c:pt>
                <c:pt idx="639">
                  <c:v>-7.893506742638472</c:v>
                </c:pt>
                <c:pt idx="640">
                  <c:v>-6.8947236240878604</c:v>
                </c:pt>
                <c:pt idx="641">
                  <c:v>-9.0584049280790957</c:v>
                </c:pt>
                <c:pt idx="642">
                  <c:v>-7.854304793709149</c:v>
                </c:pt>
                <c:pt idx="643">
                  <c:v>-6.6316210145116088</c:v>
                </c:pt>
                <c:pt idx="644">
                  <c:v>-6.9349814069665712</c:v>
                </c:pt>
                <c:pt idx="645">
                  <c:v>-5.4825217498099104</c:v>
                </c:pt>
                <c:pt idx="646">
                  <c:v>-3.9889788694134056</c:v>
                </c:pt>
                <c:pt idx="647">
                  <c:v>-2.6115646136520043</c:v>
                </c:pt>
                <c:pt idx="648">
                  <c:v>-0.81514032656564639</c:v>
                </c:pt>
                <c:pt idx="649">
                  <c:v>1.0389941678065511</c:v>
                </c:pt>
                <c:pt idx="650">
                  <c:v>1.3596010654258714</c:v>
                </c:pt>
                <c:pt idx="651">
                  <c:v>2.1173195723174354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A6-4F7B-8D77-606D2CBD15A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Northern Ireland</c:v>
                </c:pt>
              </c:strCache>
            </c:strRef>
          </c:tx>
          <c:spPr>
            <a:ln w="28575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Sheet1!$F$2:$F$653</c:f>
              <c:numCache>
                <c:formatCode>0.00_ ;[Red]\-0.00\ </c:formatCode>
                <c:ptCount val="652"/>
                <c:pt idx="0">
                  <c:v>3.4785553078101139</c:v>
                </c:pt>
                <c:pt idx="1">
                  <c:v>3.5038422923678585</c:v>
                </c:pt>
                <c:pt idx="2">
                  <c:v>3.3537491090472549</c:v>
                </c:pt>
                <c:pt idx="3">
                  <c:v>-3.520645455158756</c:v>
                </c:pt>
                <c:pt idx="4">
                  <c:v>-3.9215198588273603</c:v>
                </c:pt>
                <c:pt idx="5">
                  <c:v>-3.7387170892751724</c:v>
                </c:pt>
                <c:pt idx="6">
                  <c:v>6.6886487176591096</c:v>
                </c:pt>
                <c:pt idx="7">
                  <c:v>6.6832443429907951</c:v>
                </c:pt>
                <c:pt idx="8">
                  <c:v>6.5276125868170203</c:v>
                </c:pt>
                <c:pt idx="9">
                  <c:v>0.62238934966350501</c:v>
                </c:pt>
                <c:pt idx="10">
                  <c:v>0.23503499466877112</c:v>
                </c:pt>
                <c:pt idx="11">
                  <c:v>0.44873296928698397</c:v>
                </c:pt>
                <c:pt idx="12">
                  <c:v>-0.12447994183428658</c:v>
                </c:pt>
                <c:pt idx="13">
                  <c:v>-0.16684017684518265</c:v>
                </c:pt>
                <c:pt idx="14">
                  <c:v>-0.43216478070583142</c:v>
                </c:pt>
                <c:pt idx="15">
                  <c:v>0.18368468819662448</c:v>
                </c:pt>
                <c:pt idx="16">
                  <c:v>-0.24720315391521352</c:v>
                </c:pt>
                <c:pt idx="17">
                  <c:v>-0.66550541479661329</c:v>
                </c:pt>
                <c:pt idx="18">
                  <c:v>0.10035804532187416</c:v>
                </c:pt>
                <c:pt idx="19">
                  <c:v>-0.12834695071963109</c:v>
                </c:pt>
                <c:pt idx="20">
                  <c:v>0.27533798480697763</c:v>
                </c:pt>
                <c:pt idx="21">
                  <c:v>-4.4382766892034029</c:v>
                </c:pt>
                <c:pt idx="22">
                  <c:v>-4.4664253862038779</c:v>
                </c:pt>
                <c:pt idx="23">
                  <c:v>-4.3497937652013947</c:v>
                </c:pt>
                <c:pt idx="24">
                  <c:v>-3.5036832482112508</c:v>
                </c:pt>
                <c:pt idx="25">
                  <c:v>-3.4664384749655781</c:v>
                </c:pt>
                <c:pt idx="26">
                  <c:v>-3.0636917240690864</c:v>
                </c:pt>
                <c:pt idx="27">
                  <c:v>-0.53605388252899722</c:v>
                </c:pt>
                <c:pt idx="28">
                  <c:v>-0.35770872684753741</c:v>
                </c:pt>
                <c:pt idx="29">
                  <c:v>-0.31740984147175988</c:v>
                </c:pt>
                <c:pt idx="30">
                  <c:v>11.1291072567151</c:v>
                </c:pt>
                <c:pt idx="31">
                  <c:v>10.365529758598903</c:v>
                </c:pt>
                <c:pt idx="32">
                  <c:v>9.8312567929625558</c:v>
                </c:pt>
                <c:pt idx="33">
                  <c:v>6.9000903725135272</c:v>
                </c:pt>
                <c:pt idx="34">
                  <c:v>7.0884827321094797</c:v>
                </c:pt>
                <c:pt idx="35">
                  <c:v>7.1250798979930678</c:v>
                </c:pt>
                <c:pt idx="36">
                  <c:v>2.379129682831377</c:v>
                </c:pt>
                <c:pt idx="37">
                  <c:v>2.2776239948115808</c:v>
                </c:pt>
                <c:pt idx="38">
                  <c:v>2.0366905161562405</c:v>
                </c:pt>
                <c:pt idx="39">
                  <c:v>3.730181800564393</c:v>
                </c:pt>
                <c:pt idx="40">
                  <c:v>3.4365727268305344</c:v>
                </c:pt>
                <c:pt idx="41">
                  <c:v>3.6982599104888698</c:v>
                </c:pt>
                <c:pt idx="42">
                  <c:v>-5.7885383617430648</c:v>
                </c:pt>
                <c:pt idx="43">
                  <c:v>-5.239733812964511</c:v>
                </c:pt>
                <c:pt idx="44">
                  <c:v>-5.6251844208506405</c:v>
                </c:pt>
                <c:pt idx="45">
                  <c:v>22.125771478418297</c:v>
                </c:pt>
                <c:pt idx="46">
                  <c:v>21.793813640529834</c:v>
                </c:pt>
                <c:pt idx="47">
                  <c:v>21.399795010721252</c:v>
                </c:pt>
                <c:pt idx="48">
                  <c:v>27.191471113793369</c:v>
                </c:pt>
                <c:pt idx="49">
                  <c:v>26.134427634516321</c:v>
                </c:pt>
                <c:pt idx="50">
                  <c:v>25.928291881366473</c:v>
                </c:pt>
                <c:pt idx="51">
                  <c:v>28.783338297593673</c:v>
                </c:pt>
                <c:pt idx="52">
                  <c:v>27.957178506289253</c:v>
                </c:pt>
                <c:pt idx="53">
                  <c:v>27.171035273949684</c:v>
                </c:pt>
                <c:pt idx="54">
                  <c:v>21.093506155357471</c:v>
                </c:pt>
                <c:pt idx="55">
                  <c:v>21.135559917389248</c:v>
                </c:pt>
                <c:pt idx="56">
                  <c:v>21.015177936751638</c:v>
                </c:pt>
                <c:pt idx="57">
                  <c:v>-0.25608487094233934</c:v>
                </c:pt>
                <c:pt idx="58">
                  <c:v>-1.1686585990283715</c:v>
                </c:pt>
                <c:pt idx="59">
                  <c:v>-1.4708254541906045</c:v>
                </c:pt>
                <c:pt idx="60">
                  <c:v>-1.5237708068996803</c:v>
                </c:pt>
                <c:pt idx="61">
                  <c:v>-1.8562491166855519</c:v>
                </c:pt>
                <c:pt idx="62">
                  <c:v>-2.8945639398079743</c:v>
                </c:pt>
                <c:pt idx="63">
                  <c:v>-8.7538730016293265</c:v>
                </c:pt>
                <c:pt idx="64">
                  <c:v>-10.851727992020345</c:v>
                </c:pt>
                <c:pt idx="65">
                  <c:v>-11.641881850462314</c:v>
                </c:pt>
                <c:pt idx="66">
                  <c:v>-2.2181524055804327</c:v>
                </c:pt>
                <c:pt idx="67">
                  <c:v>-2.4807260432318072</c:v>
                </c:pt>
                <c:pt idx="68">
                  <c:v>-2.2045971278524048</c:v>
                </c:pt>
                <c:pt idx="69">
                  <c:v>4.2351681176641272</c:v>
                </c:pt>
                <c:pt idx="70">
                  <c:v>4.7735624174629958</c:v>
                </c:pt>
                <c:pt idx="71">
                  <c:v>4.6727851932471633</c:v>
                </c:pt>
                <c:pt idx="72">
                  <c:v>7.2840017262072454</c:v>
                </c:pt>
                <c:pt idx="73">
                  <c:v>7.9771063407370546</c:v>
                </c:pt>
                <c:pt idx="74">
                  <c:v>9.4018399720454155</c:v>
                </c:pt>
                <c:pt idx="75">
                  <c:v>9.2216323301775365</c:v>
                </c:pt>
                <c:pt idx="76">
                  <c:v>12.117209363786035</c:v>
                </c:pt>
                <c:pt idx="77">
                  <c:v>13.694524186669888</c:v>
                </c:pt>
                <c:pt idx="78">
                  <c:v>19.978900651169518</c:v>
                </c:pt>
                <c:pt idx="79">
                  <c:v>18.950759071169614</c:v>
                </c:pt>
                <c:pt idx="80">
                  <c:v>18.303207513733803</c:v>
                </c:pt>
                <c:pt idx="81">
                  <c:v>7.4687470213436633</c:v>
                </c:pt>
                <c:pt idx="82">
                  <c:v>7.3250995587560386</c:v>
                </c:pt>
                <c:pt idx="83">
                  <c:v>7.6038748930570552</c:v>
                </c:pt>
                <c:pt idx="84">
                  <c:v>6.0855056589996801</c:v>
                </c:pt>
                <c:pt idx="85">
                  <c:v>6.4376261189010382</c:v>
                </c:pt>
                <c:pt idx="86">
                  <c:v>6.0978292824667619</c:v>
                </c:pt>
                <c:pt idx="87">
                  <c:v>10.642849172093163</c:v>
                </c:pt>
                <c:pt idx="88">
                  <c:v>10.929474471236984</c:v>
                </c:pt>
                <c:pt idx="89">
                  <c:v>10.173651774745689</c:v>
                </c:pt>
                <c:pt idx="90">
                  <c:v>-4.7755764427676395</c:v>
                </c:pt>
                <c:pt idx="91">
                  <c:v>-3.8762564570218303</c:v>
                </c:pt>
                <c:pt idx="92">
                  <c:v>-3.092894958918162</c:v>
                </c:pt>
                <c:pt idx="93">
                  <c:v>8.2927570870704592</c:v>
                </c:pt>
                <c:pt idx="94">
                  <c:v>9.2135234157891706</c:v>
                </c:pt>
                <c:pt idx="95">
                  <c:v>9.8022658633429653</c:v>
                </c:pt>
                <c:pt idx="96">
                  <c:v>3.5927116463383149</c:v>
                </c:pt>
                <c:pt idx="97">
                  <c:v>3.6265862132044804</c:v>
                </c:pt>
                <c:pt idx="98">
                  <c:v>3.9774496429559179</c:v>
                </c:pt>
                <c:pt idx="99">
                  <c:v>4.190232654115424</c:v>
                </c:pt>
                <c:pt idx="100">
                  <c:v>4.4913716023018786</c:v>
                </c:pt>
                <c:pt idx="101">
                  <c:v>4.9837023408081187</c:v>
                </c:pt>
                <c:pt idx="102">
                  <c:v>9.5194165044135293</c:v>
                </c:pt>
                <c:pt idx="103">
                  <c:v>9.4790052541171761</c:v>
                </c:pt>
                <c:pt idx="104">
                  <c:v>9.6506222091400176</c:v>
                </c:pt>
                <c:pt idx="105">
                  <c:v>13.435562805872772</c:v>
                </c:pt>
                <c:pt idx="106">
                  <c:v>13.104228111304399</c:v>
                </c:pt>
                <c:pt idx="107">
                  <c:v>12.992166893338622</c:v>
                </c:pt>
                <c:pt idx="108">
                  <c:v>6.4422699451425842</c:v>
                </c:pt>
                <c:pt idx="109">
                  <c:v>6.5688616204859454</c:v>
                </c:pt>
                <c:pt idx="110">
                  <c:v>6.4501382463640509</c:v>
                </c:pt>
                <c:pt idx="111">
                  <c:v>10.145502207582622</c:v>
                </c:pt>
                <c:pt idx="112">
                  <c:v>9.8967919060450971</c:v>
                </c:pt>
                <c:pt idx="113">
                  <c:v>9.2156134438175474</c:v>
                </c:pt>
                <c:pt idx="114">
                  <c:v>10.802891065981472</c:v>
                </c:pt>
                <c:pt idx="115">
                  <c:v>10.606669650502402</c:v>
                </c:pt>
                <c:pt idx="116">
                  <c:v>9.8967620938015965</c:v>
                </c:pt>
                <c:pt idx="117">
                  <c:v>9.7099647573415862</c:v>
                </c:pt>
                <c:pt idx="118">
                  <c:v>9.5278710193103873</c:v>
                </c:pt>
                <c:pt idx="119">
                  <c:v>9.4468315476961742</c:v>
                </c:pt>
                <c:pt idx="120">
                  <c:v>4.3013348499825241</c:v>
                </c:pt>
                <c:pt idx="121">
                  <c:v>3.9969175001373953</c:v>
                </c:pt>
                <c:pt idx="122">
                  <c:v>3.3736823960255546</c:v>
                </c:pt>
                <c:pt idx="123">
                  <c:v>-1.4506726485797377</c:v>
                </c:pt>
                <c:pt idx="124">
                  <c:v>-1.5562448823226516</c:v>
                </c:pt>
                <c:pt idx="125">
                  <c:v>-1.1505774780811666</c:v>
                </c:pt>
                <c:pt idx="126">
                  <c:v>-2.0217014739549595</c:v>
                </c:pt>
                <c:pt idx="127">
                  <c:v>-1.5544127026738039</c:v>
                </c:pt>
                <c:pt idx="128">
                  <c:v>-1.2247516836219952</c:v>
                </c:pt>
                <c:pt idx="129">
                  <c:v>-13.018643144931696</c:v>
                </c:pt>
                <c:pt idx="130">
                  <c:v>-12.979408582844826</c:v>
                </c:pt>
                <c:pt idx="131">
                  <c:v>-12.81662692621213</c:v>
                </c:pt>
                <c:pt idx="132">
                  <c:v>-9.0977829825257555</c:v>
                </c:pt>
                <c:pt idx="133">
                  <c:v>-9.0735874246859396</c:v>
                </c:pt>
                <c:pt idx="134">
                  <c:v>-9.5520759506406101</c:v>
                </c:pt>
                <c:pt idx="135">
                  <c:v>-14.3239493729583</c:v>
                </c:pt>
                <c:pt idx="136">
                  <c:v>-14.183421844671543</c:v>
                </c:pt>
                <c:pt idx="137">
                  <c:v>-13.882713697356822</c:v>
                </c:pt>
                <c:pt idx="138">
                  <c:v>-16.778785128962571</c:v>
                </c:pt>
                <c:pt idx="139">
                  <c:v>-17.047219155215664</c:v>
                </c:pt>
                <c:pt idx="140">
                  <c:v>-17.016732358581287</c:v>
                </c:pt>
                <c:pt idx="141">
                  <c:v>-10.442000305441129</c:v>
                </c:pt>
                <c:pt idx="142">
                  <c:v>-10.272590215980838</c:v>
                </c:pt>
                <c:pt idx="143">
                  <c:v>-10.198499271322262</c:v>
                </c:pt>
                <c:pt idx="144">
                  <c:v>-9.5283861771502654</c:v>
                </c:pt>
                <c:pt idx="145">
                  <c:v>-8.9753252373973673</c:v>
                </c:pt>
                <c:pt idx="146">
                  <c:v>-8.0777734193916757</c:v>
                </c:pt>
                <c:pt idx="147">
                  <c:v>-0.77626225123370884</c:v>
                </c:pt>
                <c:pt idx="148">
                  <c:v>-0.82101725650757618</c:v>
                </c:pt>
                <c:pt idx="149">
                  <c:v>-0.48038757909288199</c:v>
                </c:pt>
                <c:pt idx="150">
                  <c:v>-4.819995908876729</c:v>
                </c:pt>
                <c:pt idx="151">
                  <c:v>-4.3889123471481444</c:v>
                </c:pt>
                <c:pt idx="152">
                  <c:v>-4.1327953163466509</c:v>
                </c:pt>
                <c:pt idx="153">
                  <c:v>-0.84100672675038424</c:v>
                </c:pt>
                <c:pt idx="154">
                  <c:v>-0.72179578044123505</c:v>
                </c:pt>
                <c:pt idx="155">
                  <c:v>-0.62098009188368475</c:v>
                </c:pt>
                <c:pt idx="156">
                  <c:v>-2.477737979074409</c:v>
                </c:pt>
                <c:pt idx="157">
                  <c:v>-2.5810557956493638</c:v>
                </c:pt>
                <c:pt idx="158">
                  <c:v>-1.9975475177224062</c:v>
                </c:pt>
                <c:pt idx="159">
                  <c:v>1.7992768002371908</c:v>
                </c:pt>
                <c:pt idx="160">
                  <c:v>2.2242344302542993</c:v>
                </c:pt>
                <c:pt idx="161">
                  <c:v>2.2155795763579018</c:v>
                </c:pt>
                <c:pt idx="162">
                  <c:v>10.52179718840986</c:v>
                </c:pt>
                <c:pt idx="163">
                  <c:v>10.147677060051121</c:v>
                </c:pt>
                <c:pt idx="164">
                  <c:v>10.009077368585908</c:v>
                </c:pt>
                <c:pt idx="165">
                  <c:v>5.3218546697588378</c:v>
                </c:pt>
                <c:pt idx="166">
                  <c:v>5.4487350443132208</c:v>
                </c:pt>
                <c:pt idx="167">
                  <c:v>5.4584352923285575</c:v>
                </c:pt>
                <c:pt idx="168">
                  <c:v>10.060970262938252</c:v>
                </c:pt>
                <c:pt idx="169">
                  <c:v>10.27501753303857</c:v>
                </c:pt>
                <c:pt idx="170">
                  <c:v>10.090925954662641</c:v>
                </c:pt>
                <c:pt idx="171">
                  <c:v>-2.8005656395375889</c:v>
                </c:pt>
                <c:pt idx="172">
                  <c:v>-2.9328839935997411</c:v>
                </c:pt>
                <c:pt idx="173">
                  <c:v>-2.8448346524985153</c:v>
                </c:pt>
                <c:pt idx="174">
                  <c:v>-6.7692743374510496</c:v>
                </c:pt>
                <c:pt idx="175">
                  <c:v>-6.6121140249603236</c:v>
                </c:pt>
                <c:pt idx="176">
                  <c:v>-6.3102449157673224</c:v>
                </c:pt>
                <c:pt idx="177">
                  <c:v>-6.440089615691309</c:v>
                </c:pt>
                <c:pt idx="178">
                  <c:v>-6.3914342053649236</c:v>
                </c:pt>
                <c:pt idx="179">
                  <c:v>-6.3487672712375325</c:v>
                </c:pt>
                <c:pt idx="180">
                  <c:v>-3.4443552574340264</c:v>
                </c:pt>
                <c:pt idx="181">
                  <c:v>-3.8153856727115736</c:v>
                </c:pt>
                <c:pt idx="182">
                  <c:v>-4.2091588472349128</c:v>
                </c:pt>
                <c:pt idx="183">
                  <c:v>-2.5971070820631645</c:v>
                </c:pt>
                <c:pt idx="184">
                  <c:v>-2.4822975041544502</c:v>
                </c:pt>
                <c:pt idx="185">
                  <c:v>-2.4719281639776818</c:v>
                </c:pt>
                <c:pt idx="186">
                  <c:v>4.3297359539451099</c:v>
                </c:pt>
                <c:pt idx="187">
                  <c:v>4.2636687511076055</c:v>
                </c:pt>
                <c:pt idx="188">
                  <c:v>4.0795376931114635</c:v>
                </c:pt>
                <c:pt idx="189">
                  <c:v>5.2518881704534968</c:v>
                </c:pt>
                <c:pt idx="190">
                  <c:v>5.2104145882331059</c:v>
                </c:pt>
                <c:pt idx="191">
                  <c:v>5.2561320899390269</c:v>
                </c:pt>
                <c:pt idx="192">
                  <c:v>3.6005059203016083</c:v>
                </c:pt>
                <c:pt idx="193">
                  <c:v>3.8892177980996494</c:v>
                </c:pt>
                <c:pt idx="194">
                  <c:v>4.4828303770888134</c:v>
                </c:pt>
                <c:pt idx="195">
                  <c:v>11.940442045842145</c:v>
                </c:pt>
                <c:pt idx="196">
                  <c:v>12.034318032812482</c:v>
                </c:pt>
                <c:pt idx="197">
                  <c:v>11.884088588925152</c:v>
                </c:pt>
                <c:pt idx="198">
                  <c:v>2.1441704920356619</c:v>
                </c:pt>
                <c:pt idx="199">
                  <c:v>2.0989300337571506</c:v>
                </c:pt>
                <c:pt idx="200">
                  <c:v>2.000978773425893</c:v>
                </c:pt>
                <c:pt idx="201">
                  <c:v>2.7883916968568849</c:v>
                </c:pt>
                <c:pt idx="202">
                  <c:v>2.9438978503528666</c:v>
                </c:pt>
                <c:pt idx="203">
                  <c:v>2.857836303695422</c:v>
                </c:pt>
                <c:pt idx="204">
                  <c:v>1.8563497571131422</c:v>
                </c:pt>
                <c:pt idx="205">
                  <c:v>1.8326417704011351</c:v>
                </c:pt>
                <c:pt idx="206">
                  <c:v>1.8234257023494755</c:v>
                </c:pt>
                <c:pt idx="207">
                  <c:v>1.9316676460161275</c:v>
                </c:pt>
                <c:pt idx="208">
                  <c:v>1.8898539394517622</c:v>
                </c:pt>
                <c:pt idx="209">
                  <c:v>2.1788712385737048</c:v>
                </c:pt>
                <c:pt idx="210">
                  <c:v>1.4694989965218626</c:v>
                </c:pt>
                <c:pt idx="211">
                  <c:v>1.582459894446971</c:v>
                </c:pt>
                <c:pt idx="212">
                  <c:v>1.7316072926501711</c:v>
                </c:pt>
                <c:pt idx="213">
                  <c:v>0.19952668654429823</c:v>
                </c:pt>
                <c:pt idx="214">
                  <c:v>-1.4847814788905421E-2</c:v>
                </c:pt>
                <c:pt idx="215">
                  <c:v>4.1891828158339826E-2</c:v>
                </c:pt>
                <c:pt idx="216">
                  <c:v>3.0180516465309566</c:v>
                </c:pt>
                <c:pt idx="217">
                  <c:v>2.950091382510041</c:v>
                </c:pt>
                <c:pt idx="218">
                  <c:v>2.98737084678669</c:v>
                </c:pt>
                <c:pt idx="219">
                  <c:v>-1.1006486173667203</c:v>
                </c:pt>
                <c:pt idx="220">
                  <c:v>-1.1461082601868233</c:v>
                </c:pt>
                <c:pt idx="221">
                  <c:v>-1.4935236970330676</c:v>
                </c:pt>
                <c:pt idx="222">
                  <c:v>0.48412395315286194</c:v>
                </c:pt>
                <c:pt idx="223">
                  <c:v>0.26966574312708114</c:v>
                </c:pt>
                <c:pt idx="224">
                  <c:v>9.1016526650245885E-2</c:v>
                </c:pt>
                <c:pt idx="225">
                  <c:v>1.4941700122488333</c:v>
                </c:pt>
                <c:pt idx="226">
                  <c:v>1.5038540824002138</c:v>
                </c:pt>
                <c:pt idx="227">
                  <c:v>1.4401961332590738</c:v>
                </c:pt>
                <c:pt idx="228">
                  <c:v>6.6732064498611727</c:v>
                </c:pt>
                <c:pt idx="229">
                  <c:v>6.693949902743987</c:v>
                </c:pt>
                <c:pt idx="230">
                  <c:v>6.4958539791687748</c:v>
                </c:pt>
                <c:pt idx="231">
                  <c:v>-8.2288929760028129</c:v>
                </c:pt>
                <c:pt idx="232">
                  <c:v>-8.3861561866125847</c:v>
                </c:pt>
                <c:pt idx="233">
                  <c:v>-8.191876872424606</c:v>
                </c:pt>
                <c:pt idx="234">
                  <c:v>6.208895987719921</c:v>
                </c:pt>
                <c:pt idx="235">
                  <c:v>6.4327915899487706</c:v>
                </c:pt>
                <c:pt idx="236">
                  <c:v>6.251068282141933</c:v>
                </c:pt>
                <c:pt idx="237">
                  <c:v>-7.6226408794072009</c:v>
                </c:pt>
                <c:pt idx="238">
                  <c:v>-7.6033452755043403</c:v>
                </c:pt>
                <c:pt idx="239">
                  <c:v>-7.5937516746874625</c:v>
                </c:pt>
                <c:pt idx="240">
                  <c:v>-8.0943278549449307</c:v>
                </c:pt>
                <c:pt idx="241">
                  <c:v>-8.4159575037465117</c:v>
                </c:pt>
                <c:pt idx="242">
                  <c:v>-8.3960781804349871</c:v>
                </c:pt>
                <c:pt idx="243">
                  <c:v>6.6063274060748567</c:v>
                </c:pt>
                <c:pt idx="244">
                  <c:v>6.2600485123512577</c:v>
                </c:pt>
                <c:pt idx="245">
                  <c:v>6.0827044468486839</c:v>
                </c:pt>
                <c:pt idx="246">
                  <c:v>-9.1850607652506167</c:v>
                </c:pt>
                <c:pt idx="247">
                  <c:v>-9.9793820676984968</c:v>
                </c:pt>
                <c:pt idx="248">
                  <c:v>-10.417007409996925</c:v>
                </c:pt>
                <c:pt idx="249">
                  <c:v>10.484835286664556</c:v>
                </c:pt>
                <c:pt idx="250">
                  <c:v>10.708102766798429</c:v>
                </c:pt>
                <c:pt idx="251">
                  <c:v>10.91581027667986</c:v>
                </c:pt>
                <c:pt idx="252">
                  <c:v>2.4394570907167434</c:v>
                </c:pt>
                <c:pt idx="253">
                  <c:v>2.667341756895397</c:v>
                </c:pt>
                <c:pt idx="254">
                  <c:v>2.6916409422405541</c:v>
                </c:pt>
                <c:pt idx="255">
                  <c:v>-4.5735875582110479</c:v>
                </c:pt>
                <c:pt idx="256">
                  <c:v>-4.347962703644261</c:v>
                </c:pt>
                <c:pt idx="257">
                  <c:v>-4.4797335568797214</c:v>
                </c:pt>
                <c:pt idx="258">
                  <c:v>-0.17014534892543662</c:v>
                </c:pt>
                <c:pt idx="259">
                  <c:v>0.24054653330175232</c:v>
                </c:pt>
                <c:pt idx="260">
                  <c:v>0.97532506327561186</c:v>
                </c:pt>
                <c:pt idx="261">
                  <c:v>-0.26445173879026646</c:v>
                </c:pt>
                <c:pt idx="262">
                  <c:v>-0.41560473252911417</c:v>
                </c:pt>
                <c:pt idx="263">
                  <c:v>-0.57726771185941517</c:v>
                </c:pt>
                <c:pt idx="264">
                  <c:v>-8.5386083595405466</c:v>
                </c:pt>
                <c:pt idx="265">
                  <c:v>-8.5076183296757524</c:v>
                </c:pt>
                <c:pt idx="266">
                  <c:v>-8.6347266029751992</c:v>
                </c:pt>
                <c:pt idx="267">
                  <c:v>0.96138333936486697</c:v>
                </c:pt>
                <c:pt idx="268">
                  <c:v>1.3124172888317325</c:v>
                </c:pt>
                <c:pt idx="269">
                  <c:v>1.8164591658905913</c:v>
                </c:pt>
                <c:pt idx="270">
                  <c:v>0.32613279056608652</c:v>
                </c:pt>
                <c:pt idx="271">
                  <c:v>0.82837836814073307</c:v>
                </c:pt>
                <c:pt idx="272">
                  <c:v>0.83785419998281663</c:v>
                </c:pt>
                <c:pt idx="273">
                  <c:v>-5.5352007918225734</c:v>
                </c:pt>
                <c:pt idx="274">
                  <c:v>-5.2269959004418967</c:v>
                </c:pt>
                <c:pt idx="275">
                  <c:v>-5.2230945727029274</c:v>
                </c:pt>
                <c:pt idx="276">
                  <c:v>1.020296674890242</c:v>
                </c:pt>
                <c:pt idx="277">
                  <c:v>0.87138826743025677</c:v>
                </c:pt>
                <c:pt idx="278">
                  <c:v>0.72435292169928978</c:v>
                </c:pt>
                <c:pt idx="279">
                  <c:v>-1.7869109572382698</c:v>
                </c:pt>
                <c:pt idx="280">
                  <c:v>-1.7791396855263968</c:v>
                </c:pt>
                <c:pt idx="281">
                  <c:v>-1.7791396855263968</c:v>
                </c:pt>
                <c:pt idx="282">
                  <c:v>5.7301526492478239</c:v>
                </c:pt>
                <c:pt idx="283">
                  <c:v>5.4064969326901986</c:v>
                </c:pt>
                <c:pt idx="284">
                  <c:v>5.2531721653107173</c:v>
                </c:pt>
                <c:pt idx="285">
                  <c:v>-4.2226943133711972</c:v>
                </c:pt>
                <c:pt idx="286">
                  <c:v>-4.0744322302649394</c:v>
                </c:pt>
                <c:pt idx="287">
                  <c:v>-4.0709077750405456</c:v>
                </c:pt>
                <c:pt idx="288">
                  <c:v>4.0971701812879981</c:v>
                </c:pt>
                <c:pt idx="289">
                  <c:v>4.2752085119826102</c:v>
                </c:pt>
                <c:pt idx="290">
                  <c:v>4.6123007147671906</c:v>
                </c:pt>
                <c:pt idx="291">
                  <c:v>-4.1364600227158794</c:v>
                </c:pt>
                <c:pt idx="292">
                  <c:v>-4.2767114355128681</c:v>
                </c:pt>
                <c:pt idx="293">
                  <c:v>-4.2767114355128681</c:v>
                </c:pt>
                <c:pt idx="294">
                  <c:v>-0.74498795800986684</c:v>
                </c:pt>
                <c:pt idx="295">
                  <c:v>-0.7365165704758484</c:v>
                </c:pt>
                <c:pt idx="296">
                  <c:v>-0.42638396514717691</c:v>
                </c:pt>
                <c:pt idx="297">
                  <c:v>8.1669487936047869</c:v>
                </c:pt>
                <c:pt idx="298">
                  <c:v>7.9997664925327321</c:v>
                </c:pt>
                <c:pt idx="299">
                  <c:v>7.6752808445429439</c:v>
                </c:pt>
                <c:pt idx="300">
                  <c:v>8.198874497415968</c:v>
                </c:pt>
                <c:pt idx="301">
                  <c:v>8.210260257123128</c:v>
                </c:pt>
                <c:pt idx="302">
                  <c:v>7.8933025566087638</c:v>
                </c:pt>
                <c:pt idx="303">
                  <c:v>18.293344909096838</c:v>
                </c:pt>
                <c:pt idx="304">
                  <c:v>18.129893393943906</c:v>
                </c:pt>
                <c:pt idx="305">
                  <c:v>18.129893393943906</c:v>
                </c:pt>
                <c:pt idx="306">
                  <c:v>3.8927220501712845</c:v>
                </c:pt>
                <c:pt idx="307">
                  <c:v>3.9047424152030601</c:v>
                </c:pt>
                <c:pt idx="308">
                  <c:v>3.6017572898683037</c:v>
                </c:pt>
                <c:pt idx="309">
                  <c:v>6.0727701562425507</c:v>
                </c:pt>
                <c:pt idx="310">
                  <c:v>6.0727701562425507</c:v>
                </c:pt>
                <c:pt idx="311">
                  <c:v>5.9303141125194188</c:v>
                </c:pt>
                <c:pt idx="312">
                  <c:v>0.73877824994302421</c:v>
                </c:pt>
                <c:pt idx="313">
                  <c:v>0.75088142714566186</c:v>
                </c:pt>
                <c:pt idx="314">
                  <c:v>0.9141740493946785</c:v>
                </c:pt>
                <c:pt idx="315">
                  <c:v>6.3696164967825393</c:v>
                </c:pt>
                <c:pt idx="316">
                  <c:v>6.694050394119075</c:v>
                </c:pt>
                <c:pt idx="317">
                  <c:v>6.5394213355768924</c:v>
                </c:pt>
                <c:pt idx="318">
                  <c:v>5.9654785273268018</c:v>
                </c:pt>
                <c:pt idx="319">
                  <c:v>5.9757927184669759</c:v>
                </c:pt>
                <c:pt idx="320">
                  <c:v>5.833079504042284</c:v>
                </c:pt>
                <c:pt idx="321">
                  <c:v>12.155088924040735</c:v>
                </c:pt>
                <c:pt idx="322">
                  <c:v>12.155088924040735</c:v>
                </c:pt>
                <c:pt idx="323">
                  <c:v>12.494070291952168</c:v>
                </c:pt>
                <c:pt idx="324">
                  <c:v>16.631783782926849</c:v>
                </c:pt>
                <c:pt idx="325">
                  <c:v>16.810251739035493</c:v>
                </c:pt>
                <c:pt idx="326">
                  <c:v>17.156021634526454</c:v>
                </c:pt>
                <c:pt idx="327">
                  <c:v>4.1912114016444741</c:v>
                </c:pt>
                <c:pt idx="328">
                  <c:v>4.195977894992029</c:v>
                </c:pt>
                <c:pt idx="329">
                  <c:v>4.0499202429739141</c:v>
                </c:pt>
                <c:pt idx="330">
                  <c:v>10.981210938193687</c:v>
                </c:pt>
                <c:pt idx="331">
                  <c:v>10.832317931800844</c:v>
                </c:pt>
                <c:pt idx="332">
                  <c:v>11.002063625685702</c:v>
                </c:pt>
                <c:pt idx="333">
                  <c:v>2.4908973637471825</c:v>
                </c:pt>
                <c:pt idx="334">
                  <c:v>2.4908973637471825</c:v>
                </c:pt>
                <c:pt idx="335">
                  <c:v>2.6413021087206867</c:v>
                </c:pt>
                <c:pt idx="336">
                  <c:v>0.38561348560803793</c:v>
                </c:pt>
                <c:pt idx="337">
                  <c:v>0.39014036523884738</c:v>
                </c:pt>
                <c:pt idx="338">
                  <c:v>0.25039645834348734</c:v>
                </c:pt>
                <c:pt idx="339">
                  <c:v>12.342081070132696</c:v>
                </c:pt>
                <c:pt idx="340">
                  <c:v>12.190600091106749</c:v>
                </c:pt>
                <c:pt idx="341">
                  <c:v>12.668944304678945</c:v>
                </c:pt>
                <c:pt idx="342">
                  <c:v>7.4257974365741735</c:v>
                </c:pt>
                <c:pt idx="343">
                  <c:v>7.7370526806297359</c:v>
                </c:pt>
                <c:pt idx="344">
                  <c:v>7.7428398672572536</c:v>
                </c:pt>
                <c:pt idx="345">
                  <c:v>12.102579967301688</c:v>
                </c:pt>
                <c:pt idx="346">
                  <c:v>11.946012118185358</c:v>
                </c:pt>
                <c:pt idx="347">
                  <c:v>11.792306861148102</c:v>
                </c:pt>
                <c:pt idx="348">
                  <c:v>14.58568065201907</c:v>
                </c:pt>
                <c:pt idx="349">
                  <c:v>14.750955584571294</c:v>
                </c:pt>
                <c:pt idx="350">
                  <c:v>14.436287205000472</c:v>
                </c:pt>
                <c:pt idx="351">
                  <c:v>5.4275485425150496</c:v>
                </c:pt>
                <c:pt idx="352">
                  <c:v>5.5799253523068133</c:v>
                </c:pt>
                <c:pt idx="353">
                  <c:v>5.577880109652428</c:v>
                </c:pt>
                <c:pt idx="354">
                  <c:v>8.5857279746791395</c:v>
                </c:pt>
                <c:pt idx="355">
                  <c:v>8.5895461128353734</c:v>
                </c:pt>
                <c:pt idx="356">
                  <c:v>8.5952337675334967</c:v>
                </c:pt>
                <c:pt idx="357">
                  <c:v>4.7869756754078407</c:v>
                </c:pt>
                <c:pt idx="358">
                  <c:v>4.7885950700015654</c:v>
                </c:pt>
                <c:pt idx="359">
                  <c:v>4.7918204757627016</c:v>
                </c:pt>
                <c:pt idx="360">
                  <c:v>7.4763592223770088</c:v>
                </c:pt>
                <c:pt idx="361">
                  <c:v>7.1796832073133228</c:v>
                </c:pt>
                <c:pt idx="362">
                  <c:v>7.630217503243256</c:v>
                </c:pt>
                <c:pt idx="363">
                  <c:v>11.895812288928649</c:v>
                </c:pt>
                <c:pt idx="364">
                  <c:v>11.897515369691579</c:v>
                </c:pt>
                <c:pt idx="365">
                  <c:v>11.589678265361886</c:v>
                </c:pt>
                <c:pt idx="366">
                  <c:v>7.8095698389171782</c:v>
                </c:pt>
                <c:pt idx="367">
                  <c:v>8.1094573767166569</c:v>
                </c:pt>
                <c:pt idx="368">
                  <c:v>7.6682411702825508</c:v>
                </c:pt>
                <c:pt idx="369">
                  <c:v>16.983184978713169</c:v>
                </c:pt>
                <c:pt idx="370">
                  <c:v>16.984953311706061</c:v>
                </c:pt>
                <c:pt idx="371">
                  <c:v>17.308116166158257</c:v>
                </c:pt>
                <c:pt idx="372">
                  <c:v>21.079625874688098</c:v>
                </c:pt>
                <c:pt idx="373">
                  <c:v>21.417584131228807</c:v>
                </c:pt>
                <c:pt idx="374">
                  <c:v>21.086085054150587</c:v>
                </c:pt>
                <c:pt idx="375">
                  <c:v>9.6969106535991916</c:v>
                </c:pt>
                <c:pt idx="376">
                  <c:v>9.1072213565111415</c:v>
                </c:pt>
                <c:pt idx="377">
                  <c:v>9.1096484424513804</c:v>
                </c:pt>
                <c:pt idx="378">
                  <c:v>13.863685436393311</c:v>
                </c:pt>
                <c:pt idx="379">
                  <c:v>13.401451260061512</c:v>
                </c:pt>
                <c:pt idx="380">
                  <c:v>14.031336188275995</c:v>
                </c:pt>
                <c:pt idx="381">
                  <c:v>-3.8762892596055725</c:v>
                </c:pt>
                <c:pt idx="382">
                  <c:v>-3.6143659656280622</c:v>
                </c:pt>
                <c:pt idx="383">
                  <c:v>-3.8748676792344767</c:v>
                </c:pt>
                <c:pt idx="384">
                  <c:v>-11.889189090064454</c:v>
                </c:pt>
                <c:pt idx="385">
                  <c:v>-6.4631381548604079</c:v>
                </c:pt>
                <c:pt idx="386">
                  <c:v>-1.0316296505533795</c:v>
                </c:pt>
                <c:pt idx="387">
                  <c:v>9.8327101152560878</c:v>
                </c:pt>
                <c:pt idx="388">
                  <c:v>10.536350302152101</c:v>
                </c:pt>
                <c:pt idx="389">
                  <c:v>14.883238570031432</c:v>
                </c:pt>
                <c:pt idx="390">
                  <c:v>8.0939980370720139</c:v>
                </c:pt>
                <c:pt idx="391">
                  <c:v>10.186006629785215</c:v>
                </c:pt>
                <c:pt idx="392">
                  <c:v>15.04238420328385</c:v>
                </c:pt>
                <c:pt idx="393">
                  <c:v>20.155532053790658</c:v>
                </c:pt>
                <c:pt idx="394">
                  <c:v>21.262677721533564</c:v>
                </c:pt>
                <c:pt idx="395">
                  <c:v>21.000102671790632</c:v>
                </c:pt>
                <c:pt idx="396">
                  <c:v>22.749483894062202</c:v>
                </c:pt>
                <c:pt idx="397">
                  <c:v>14.439346964000618</c:v>
                </c:pt>
                <c:pt idx="398">
                  <c:v>7.0562867971241063</c:v>
                </c:pt>
                <c:pt idx="399">
                  <c:v>11.317623574333624</c:v>
                </c:pt>
                <c:pt idx="400">
                  <c:v>6.3020990758765656</c:v>
                </c:pt>
                <c:pt idx="401">
                  <c:v>6.1700399667758949</c:v>
                </c:pt>
                <c:pt idx="402">
                  <c:v>3.324015715429284</c:v>
                </c:pt>
                <c:pt idx="403">
                  <c:v>7.0232972528954649</c:v>
                </c:pt>
                <c:pt idx="404">
                  <c:v>-0.61728482543174101</c:v>
                </c:pt>
                <c:pt idx="405">
                  <c:v>6.8955220491393856</c:v>
                </c:pt>
                <c:pt idx="406">
                  <c:v>2.0407056717910939</c:v>
                </c:pt>
                <c:pt idx="407">
                  <c:v>4.2040969437461957</c:v>
                </c:pt>
                <c:pt idx="408">
                  <c:v>4.603977717417683</c:v>
                </c:pt>
                <c:pt idx="409">
                  <c:v>5.1332949158388912</c:v>
                </c:pt>
                <c:pt idx="410">
                  <c:v>6.5141317208453424</c:v>
                </c:pt>
                <c:pt idx="411">
                  <c:v>4.1679467064374052</c:v>
                </c:pt>
                <c:pt idx="412">
                  <c:v>12.209155412256745</c:v>
                </c:pt>
                <c:pt idx="413">
                  <c:v>4.7280730211649749</c:v>
                </c:pt>
                <c:pt idx="414">
                  <c:v>12.761821296466669</c:v>
                </c:pt>
                <c:pt idx="415">
                  <c:v>9.5177782456634734</c:v>
                </c:pt>
                <c:pt idx="416">
                  <c:v>12.123304522153608</c:v>
                </c:pt>
                <c:pt idx="417">
                  <c:v>12.088041686969083</c:v>
                </c:pt>
                <c:pt idx="418">
                  <c:v>11.880718779248731</c:v>
                </c:pt>
                <c:pt idx="419">
                  <c:v>14.247514019589639</c:v>
                </c:pt>
                <c:pt idx="420">
                  <c:v>14.030006424955701</c:v>
                </c:pt>
                <c:pt idx="421">
                  <c:v>14.495652004893433</c:v>
                </c:pt>
                <c:pt idx="422">
                  <c:v>14.202512033376664</c:v>
                </c:pt>
                <c:pt idx="423">
                  <c:v>14.051104725169544</c:v>
                </c:pt>
                <c:pt idx="424">
                  <c:v>10.64153554139026</c:v>
                </c:pt>
                <c:pt idx="425">
                  <c:v>14.355794119463511</c:v>
                </c:pt>
                <c:pt idx="426">
                  <c:v>16.345828629937522</c:v>
                </c:pt>
                <c:pt idx="427">
                  <c:v>13.627558474259185</c:v>
                </c:pt>
                <c:pt idx="428">
                  <c:v>14.492156717141816</c:v>
                </c:pt>
                <c:pt idx="429">
                  <c:v>15.141842120187931</c:v>
                </c:pt>
                <c:pt idx="430">
                  <c:v>19.57814349156331</c:v>
                </c:pt>
                <c:pt idx="431">
                  <c:v>14.93795266780972</c:v>
                </c:pt>
                <c:pt idx="432">
                  <c:v>15.0759869424475</c:v>
                </c:pt>
                <c:pt idx="433">
                  <c:v>14.93564112146823</c:v>
                </c:pt>
                <c:pt idx="434">
                  <c:v>15.236043579924443</c:v>
                </c:pt>
                <c:pt idx="435">
                  <c:v>21.562954009142548</c:v>
                </c:pt>
                <c:pt idx="436">
                  <c:v>21.268053032912984</c:v>
                </c:pt>
                <c:pt idx="437">
                  <c:v>20.9652613898845</c:v>
                </c:pt>
                <c:pt idx="438">
                  <c:v>27.175771562413896</c:v>
                </c:pt>
                <c:pt idx="439">
                  <c:v>26.866695811139319</c:v>
                </c:pt>
                <c:pt idx="440">
                  <c:v>27.032334924696737</c:v>
                </c:pt>
                <c:pt idx="441">
                  <c:v>37.539022792657697</c:v>
                </c:pt>
                <c:pt idx="442">
                  <c:v>37.198579666933277</c:v>
                </c:pt>
                <c:pt idx="443">
                  <c:v>36.701317880230853</c:v>
                </c:pt>
                <c:pt idx="444">
                  <c:v>47.573105669338894</c:v>
                </c:pt>
                <c:pt idx="445">
                  <c:v>47.405538189126126</c:v>
                </c:pt>
                <c:pt idx="446">
                  <c:v>46.867330287994101</c:v>
                </c:pt>
                <c:pt idx="447">
                  <c:v>46.546799593668418</c:v>
                </c:pt>
                <c:pt idx="448">
                  <c:v>47.109076919004863</c:v>
                </c:pt>
                <c:pt idx="449">
                  <c:v>47.117609146671924</c:v>
                </c:pt>
                <c:pt idx="450">
                  <c:v>37.380142731315431</c:v>
                </c:pt>
                <c:pt idx="451">
                  <c:v>37.560685094929347</c:v>
                </c:pt>
                <c:pt idx="452">
                  <c:v>37.563609802270726</c:v>
                </c:pt>
                <c:pt idx="453">
                  <c:v>16.682530889324845</c:v>
                </c:pt>
                <c:pt idx="454">
                  <c:v>16.688497061293006</c:v>
                </c:pt>
                <c:pt idx="455">
                  <c:v>16.703286698430979</c:v>
                </c:pt>
                <c:pt idx="456">
                  <c:v>-2.4735614402799357</c:v>
                </c:pt>
                <c:pt idx="457">
                  <c:v>-2.6980684739460523</c:v>
                </c:pt>
                <c:pt idx="458">
                  <c:v>-2.6865456114625679</c:v>
                </c:pt>
                <c:pt idx="459">
                  <c:v>-16.70850752377482</c:v>
                </c:pt>
                <c:pt idx="460">
                  <c:v>-17.096529356336838</c:v>
                </c:pt>
                <c:pt idx="461">
                  <c:v>-17.479086092665604</c:v>
                </c:pt>
                <c:pt idx="462">
                  <c:v>-28.354541354477476</c:v>
                </c:pt>
                <c:pt idx="463">
                  <c:v>-28.594263937685554</c:v>
                </c:pt>
                <c:pt idx="464">
                  <c:v>-28.839110370006072</c:v>
                </c:pt>
                <c:pt idx="465">
                  <c:v>-31.240891038627915</c:v>
                </c:pt>
                <c:pt idx="466">
                  <c:v>-30.993463644010376</c:v>
                </c:pt>
                <c:pt idx="467">
                  <c:v>-30.331646570186848</c:v>
                </c:pt>
                <c:pt idx="468">
                  <c:v>-31.407271489898019</c:v>
                </c:pt>
                <c:pt idx="469">
                  <c:v>-31.472816102194724</c:v>
                </c:pt>
                <c:pt idx="470">
                  <c:v>-31.303071455923302</c:v>
                </c:pt>
                <c:pt idx="471">
                  <c:v>-25.63773136778773</c:v>
                </c:pt>
                <c:pt idx="472">
                  <c:v>-25.453301138045152</c:v>
                </c:pt>
                <c:pt idx="473">
                  <c:v>-25.18437761273881</c:v>
                </c:pt>
                <c:pt idx="474">
                  <c:v>-17.152966968065464</c:v>
                </c:pt>
                <c:pt idx="475">
                  <c:v>-16.856545191789266</c:v>
                </c:pt>
                <c:pt idx="476">
                  <c:v>-16.564380735422056</c:v>
                </c:pt>
                <c:pt idx="477">
                  <c:v>-9.0372124205151145</c:v>
                </c:pt>
                <c:pt idx="478">
                  <c:v>-9.4546155861384591</c:v>
                </c:pt>
                <c:pt idx="479">
                  <c:v>-10.28387143115577</c:v>
                </c:pt>
                <c:pt idx="480">
                  <c:v>-6.3992806053482916</c:v>
                </c:pt>
                <c:pt idx="481">
                  <c:v>-6.0555362264267725</c:v>
                </c:pt>
                <c:pt idx="482">
                  <c:v>-6.366840042258648</c:v>
                </c:pt>
                <c:pt idx="483">
                  <c:v>-8.3396237334458831</c:v>
                </c:pt>
                <c:pt idx="484">
                  <c:v>-8.1193069245641993</c:v>
                </c:pt>
                <c:pt idx="485">
                  <c:v>-7.9032931908440283</c:v>
                </c:pt>
                <c:pt idx="486">
                  <c:v>-9.5499915411943732</c:v>
                </c:pt>
                <c:pt idx="487">
                  <c:v>-9.7423775611435932</c:v>
                </c:pt>
                <c:pt idx="488">
                  <c:v>-9.6386331675357226</c:v>
                </c:pt>
                <c:pt idx="489">
                  <c:v>-15.03781849937322</c:v>
                </c:pt>
                <c:pt idx="490">
                  <c:v>-15.02875489989588</c:v>
                </c:pt>
                <c:pt idx="491">
                  <c:v>-15.386528563475252</c:v>
                </c:pt>
                <c:pt idx="492">
                  <c:v>-15.651914092781139</c:v>
                </c:pt>
                <c:pt idx="493">
                  <c:v>-15.912343089330339</c:v>
                </c:pt>
                <c:pt idx="494">
                  <c:v>-15.619092447426643</c:v>
                </c:pt>
                <c:pt idx="495">
                  <c:v>-16.652829534303734</c:v>
                </c:pt>
                <c:pt idx="496">
                  <c:v>-16.644826233925812</c:v>
                </c:pt>
                <c:pt idx="497">
                  <c:v>-16.462146828236364</c:v>
                </c:pt>
                <c:pt idx="498">
                  <c:v>-16.639147185770984</c:v>
                </c:pt>
                <c:pt idx="499">
                  <c:v>-16.619243301063769</c:v>
                </c:pt>
                <c:pt idx="500">
                  <c:v>-17.149205737709568</c:v>
                </c:pt>
                <c:pt idx="501">
                  <c:v>-14.432952235626622</c:v>
                </c:pt>
                <c:pt idx="502">
                  <c:v>-14.23848167252574</c:v>
                </c:pt>
                <c:pt idx="503">
                  <c:v>-13.839111525589951</c:v>
                </c:pt>
                <c:pt idx="504">
                  <c:v>-15.093379642800194</c:v>
                </c:pt>
                <c:pt idx="505">
                  <c:v>-14.892227551700191</c:v>
                </c:pt>
                <c:pt idx="506">
                  <c:v>-14.975426973768208</c:v>
                </c:pt>
                <c:pt idx="507">
                  <c:v>-12.990320152749094</c:v>
                </c:pt>
                <c:pt idx="508">
                  <c:v>-12.71267980970984</c:v>
                </c:pt>
                <c:pt idx="509">
                  <c:v>-12.440925279660132</c:v>
                </c:pt>
                <c:pt idx="510">
                  <c:v>-13.446540581935567</c:v>
                </c:pt>
                <c:pt idx="511">
                  <c:v>-13.435439195012707</c:v>
                </c:pt>
                <c:pt idx="512">
                  <c:v>-13.242833358030401</c:v>
                </c:pt>
                <c:pt idx="513">
                  <c:v>-13.222570326076024</c:v>
                </c:pt>
                <c:pt idx="514">
                  <c:v>-13.309485686648298</c:v>
                </c:pt>
                <c:pt idx="515">
                  <c:v>-13.20845742117201</c:v>
                </c:pt>
                <c:pt idx="516">
                  <c:v>-9.3517886222808393</c:v>
                </c:pt>
                <c:pt idx="517">
                  <c:v>-9.5249160185553716</c:v>
                </c:pt>
                <c:pt idx="518">
                  <c:v>-9.517060687558196</c:v>
                </c:pt>
                <c:pt idx="519">
                  <c:v>-7.695939993384437</c:v>
                </c:pt>
                <c:pt idx="520">
                  <c:v>-7.9793142385189721</c:v>
                </c:pt>
                <c:pt idx="521">
                  <c:v>-8.1766903059188998</c:v>
                </c:pt>
                <c:pt idx="522">
                  <c:v>-3.6240941727686589</c:v>
                </c:pt>
                <c:pt idx="523">
                  <c:v>-3.5126600551205054</c:v>
                </c:pt>
                <c:pt idx="524">
                  <c:v>-3.5021233062177748</c:v>
                </c:pt>
                <c:pt idx="525">
                  <c:v>7.3369995073513689E-2</c:v>
                </c:pt>
                <c:pt idx="526">
                  <c:v>0.17861842627055413</c:v>
                </c:pt>
                <c:pt idx="527">
                  <c:v>0.186896693117868</c:v>
                </c:pt>
                <c:pt idx="528">
                  <c:v>4.2639620327759085</c:v>
                </c:pt>
                <c:pt idx="529">
                  <c:v>4.4878908645951796</c:v>
                </c:pt>
                <c:pt idx="530">
                  <c:v>4.5981583128496188</c:v>
                </c:pt>
                <c:pt idx="531">
                  <c:v>5.9230332194888868</c:v>
                </c:pt>
                <c:pt idx="532">
                  <c:v>6.2446814943212159</c:v>
                </c:pt>
                <c:pt idx="533">
                  <c:v>5.8173216094894</c:v>
                </c:pt>
                <c:pt idx="534">
                  <c:v>6.1319590731936868</c:v>
                </c:pt>
                <c:pt idx="535">
                  <c:v>6.2447753137031468</c:v>
                </c:pt>
                <c:pt idx="536">
                  <c:v>6.5689956276576398</c:v>
                </c:pt>
                <c:pt idx="537">
                  <c:v>7.2998223930121728</c:v>
                </c:pt>
                <c:pt idx="538">
                  <c:v>7.7299990716887255</c:v>
                </c:pt>
                <c:pt idx="539">
                  <c:v>8.1643942292358567</c:v>
                </c:pt>
                <c:pt idx="540">
                  <c:v>6.7923470472704501</c:v>
                </c:pt>
                <c:pt idx="541">
                  <c:v>7.1159602201409546</c:v>
                </c:pt>
                <c:pt idx="542">
                  <c:v>7.1159602201409458</c:v>
                </c:pt>
                <c:pt idx="543">
                  <c:v>7.0427342628854444</c:v>
                </c:pt>
                <c:pt idx="544">
                  <c:v>6.7221405254311692</c:v>
                </c:pt>
                <c:pt idx="545">
                  <c:v>6.8288626659565903</c:v>
                </c:pt>
                <c:pt idx="546">
                  <c:v>7.7736390630155237</c:v>
                </c:pt>
                <c:pt idx="547">
                  <c:v>7.7739617395476817</c:v>
                </c:pt>
                <c:pt idx="548">
                  <c:v>7.9891867718062919</c:v>
                </c:pt>
                <c:pt idx="549">
                  <c:v>7.3358020745888943</c:v>
                </c:pt>
                <c:pt idx="550">
                  <c:v>7.0150775663978662</c:v>
                </c:pt>
                <c:pt idx="551">
                  <c:v>7.0150775663978662</c:v>
                </c:pt>
                <c:pt idx="552">
                  <c:v>6.9155431022065557</c:v>
                </c:pt>
                <c:pt idx="553">
                  <c:v>6.808844839489697</c:v>
                </c:pt>
                <c:pt idx="554">
                  <c:v>6.5962963202853357</c:v>
                </c:pt>
                <c:pt idx="555">
                  <c:v>7.4689443921322765</c:v>
                </c:pt>
                <c:pt idx="556">
                  <c:v>7.4695872797074649</c:v>
                </c:pt>
                <c:pt idx="557">
                  <c:v>7.3630788298023626</c:v>
                </c:pt>
                <c:pt idx="558">
                  <c:v>5.3272941102239635</c:v>
                </c:pt>
                <c:pt idx="559">
                  <c:v>5.3291730906937191</c:v>
                </c:pt>
                <c:pt idx="560">
                  <c:v>5.0160003863848557</c:v>
                </c:pt>
                <c:pt idx="561">
                  <c:v>4.3709919645249871</c:v>
                </c:pt>
                <c:pt idx="562">
                  <c:v>4.1651320198217912</c:v>
                </c:pt>
                <c:pt idx="563">
                  <c:v>3.6540175349355075</c:v>
                </c:pt>
                <c:pt idx="564">
                  <c:v>3.026310917833773</c:v>
                </c:pt>
                <c:pt idx="565">
                  <c:v>2.6284625006935745</c:v>
                </c:pt>
                <c:pt idx="566">
                  <c:v>2.6376924909668689</c:v>
                </c:pt>
                <c:pt idx="567">
                  <c:v>0.48030242032727144</c:v>
                </c:pt>
                <c:pt idx="568">
                  <c:v>0.29100377684016349</c:v>
                </c:pt>
                <c:pt idx="569">
                  <c:v>0.49078665288964451</c:v>
                </c:pt>
                <c:pt idx="570">
                  <c:v>0.72161182337257135</c:v>
                </c:pt>
                <c:pt idx="571">
                  <c:v>0.43803243385160057</c:v>
                </c:pt>
                <c:pt idx="572">
                  <c:v>0.34709623062721179</c:v>
                </c:pt>
                <c:pt idx="573">
                  <c:v>0.64824220626214313</c:v>
                </c:pt>
                <c:pt idx="574">
                  <c:v>0.46150301187857917</c:v>
                </c:pt>
                <c:pt idx="575">
                  <c:v>0.66815212504732335</c:v>
                </c:pt>
                <c:pt idx="576">
                  <c:v>1.4119989514001983</c:v>
                </c:pt>
                <c:pt idx="577">
                  <c:v>1.6253702410977491</c:v>
                </c:pt>
                <c:pt idx="578">
                  <c:v>1.9263455225822832</c:v>
                </c:pt>
                <c:pt idx="579">
                  <c:v>1.402614357865009</c:v>
                </c:pt>
                <c:pt idx="580">
                  <c:v>1.4119286125654393</c:v>
                </c:pt>
                <c:pt idx="581">
                  <c:v>1.4119286125654393</c:v>
                </c:pt>
                <c:pt idx="582">
                  <c:v>1.8876632231223662</c:v>
                </c:pt>
                <c:pt idx="583">
                  <c:v>1.8064556740964139</c:v>
                </c:pt>
                <c:pt idx="584">
                  <c:v>2.0049147226428485</c:v>
                </c:pt>
                <c:pt idx="585">
                  <c:v>3.0544479799715711</c:v>
                </c:pt>
                <c:pt idx="586">
                  <c:v>3.160003596949295</c:v>
                </c:pt>
                <c:pt idx="587">
                  <c:v>3.3592761338144697</c:v>
                </c:pt>
                <c:pt idx="588">
                  <c:v>2.0885860860643488</c:v>
                </c:pt>
                <c:pt idx="589">
                  <c:v>2.0972842791259598</c:v>
                </c:pt>
                <c:pt idx="590">
                  <c:v>2.0035945142341633</c:v>
                </c:pt>
                <c:pt idx="591">
                  <c:v>1.5630437202244378</c:v>
                </c:pt>
                <c:pt idx="592">
                  <c:v>1.6650295317482879</c:v>
                </c:pt>
                <c:pt idx="593">
                  <c:v>1.6650295317482879</c:v>
                </c:pt>
                <c:pt idx="594">
                  <c:v>1.8551673872084211</c:v>
                </c:pt>
                <c:pt idx="595">
                  <c:v>2.056147308069014</c:v>
                </c:pt>
                <c:pt idx="596">
                  <c:v>2.0578253910173441</c:v>
                </c:pt>
                <c:pt idx="597">
                  <c:v>0.95535972988417173</c:v>
                </c:pt>
                <c:pt idx="598">
                  <c:v>1.0525919249776863</c:v>
                </c:pt>
                <c:pt idx="599">
                  <c:v>1.1470335996739194</c:v>
                </c:pt>
                <c:pt idx="600">
                  <c:v>2.0799144051094109</c:v>
                </c:pt>
                <c:pt idx="601">
                  <c:v>2.1823110594245283</c:v>
                </c:pt>
                <c:pt idx="602">
                  <c:v>2.3736637018579003</c:v>
                </c:pt>
                <c:pt idx="603">
                  <c:v>1.9806758473663884</c:v>
                </c:pt>
                <c:pt idx="604">
                  <c:v>2.2650085867177805</c:v>
                </c:pt>
                <c:pt idx="605">
                  <c:v>2.1708419121443758</c:v>
                </c:pt>
                <c:pt idx="606">
                  <c:v>1.6477486342091765</c:v>
                </c:pt>
                <c:pt idx="607">
                  <c:v>2.5889363111226849</c:v>
                </c:pt>
                <c:pt idx="608">
                  <c:v>2.2129817128053246</c:v>
                </c:pt>
                <c:pt idx="609">
                  <c:v>4.4616541788399493</c:v>
                </c:pt>
                <c:pt idx="610">
                  <c:v>4.8467688802650137</c:v>
                </c:pt>
                <c:pt idx="611">
                  <c:v>4.5587283064181356</c:v>
                </c:pt>
                <c:pt idx="612">
                  <c:v>5.1646547836068208</c:v>
                </c:pt>
                <c:pt idx="613">
                  <c:v>5.4566842927148196</c:v>
                </c:pt>
                <c:pt idx="614">
                  <c:v>5.1674977727164793</c:v>
                </c:pt>
                <c:pt idx="615">
                  <c:v>7.9801624523079484</c:v>
                </c:pt>
                <c:pt idx="616">
                  <c:v>7.2979773104612349</c:v>
                </c:pt>
                <c:pt idx="617">
                  <c:v>6.914403734623729</c:v>
                </c:pt>
                <c:pt idx="618">
                  <c:v>8.5095675363195884</c:v>
                </c:pt>
                <c:pt idx="619">
                  <c:v>7.2414454599060321</c:v>
                </c:pt>
                <c:pt idx="620">
                  <c:v>7.4476411636331745</c:v>
                </c:pt>
                <c:pt idx="621">
                  <c:v>3.5915869006205221</c:v>
                </c:pt>
                <c:pt idx="622">
                  <c:v>2.5889204816744247</c:v>
                </c:pt>
                <c:pt idx="623">
                  <c:v>2.3352798461327695</c:v>
                </c:pt>
                <c:pt idx="624">
                  <c:v>4.2781787915710039</c:v>
                </c:pt>
                <c:pt idx="625">
                  <c:v>3.562651144636412</c:v>
                </c:pt>
                <c:pt idx="626">
                  <c:v>2.6945497928357058</c:v>
                </c:pt>
                <c:pt idx="627">
                  <c:v>0.65193133881534227</c:v>
                </c:pt>
                <c:pt idx="628">
                  <c:v>0.62105484184221149</c:v>
                </c:pt>
                <c:pt idx="629">
                  <c:v>0.24527597401509221</c:v>
                </c:pt>
                <c:pt idx="630">
                  <c:v>0.39126647906140938</c:v>
                </c:pt>
                <c:pt idx="631">
                  <c:v>0.62002412279158037</c:v>
                </c:pt>
                <c:pt idx="632">
                  <c:v>0.31884514702850608</c:v>
                </c:pt>
                <c:pt idx="633">
                  <c:v>-0.90125074192978771</c:v>
                </c:pt>
                <c:pt idx="634">
                  <c:v>-0.51031208631703118</c:v>
                </c:pt>
                <c:pt idx="635">
                  <c:v>-0.38209386640137316</c:v>
                </c:pt>
                <c:pt idx="636">
                  <c:v>-4.7648169555693984</c:v>
                </c:pt>
                <c:pt idx="637">
                  <c:v>-5.1445079929247557</c:v>
                </c:pt>
                <c:pt idx="638">
                  <c:v>-4.8237818887164874</c:v>
                </c:pt>
                <c:pt idx="639">
                  <c:v>-5.4636146049493739</c:v>
                </c:pt>
                <c:pt idx="640">
                  <c:v>-5.4856946949629588</c:v>
                </c:pt>
                <c:pt idx="641">
                  <c:v>-4.8482294650394016</c:v>
                </c:pt>
                <c:pt idx="642">
                  <c:v>-4.5246184813075141</c:v>
                </c:pt>
                <c:pt idx="643">
                  <c:v>-4.3492703755480226</c:v>
                </c:pt>
                <c:pt idx="644">
                  <c:v>-4.3154819313141957</c:v>
                </c:pt>
                <c:pt idx="645">
                  <c:v>-2.9745122590192254</c:v>
                </c:pt>
                <c:pt idx="646">
                  <c:v>-2.3682102281117943</c:v>
                </c:pt>
                <c:pt idx="647">
                  <c:v>-2.3536380929962708</c:v>
                </c:pt>
                <c:pt idx="648">
                  <c:v>-6.5685573882409892E-2</c:v>
                </c:pt>
                <c:pt idx="649">
                  <c:v>0.50878351044014625</c:v>
                </c:pt>
                <c:pt idx="650">
                  <c:v>0.76149272703568682</c:v>
                </c:pt>
                <c:pt idx="651">
                  <c:v>0.25131493801586913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69-4CB2-AE13-1279DA84FCB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London</c:v>
                </c:pt>
              </c:strCache>
            </c:strRef>
          </c:tx>
          <c:spPr>
            <a:ln w="28575">
              <a:solidFill>
                <a:srgbClr val="FF33CC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Sheet1!$G$2:$G$653</c:f>
              <c:numCache>
                <c:formatCode>0.00_ ;[Red]\-0.00\ </c:formatCode>
                <c:ptCount val="652"/>
                <c:pt idx="0">
                  <c:v>2.6694472652099304</c:v>
                </c:pt>
                <c:pt idx="1">
                  <c:v>2.6945365285826783</c:v>
                </c:pt>
                <c:pt idx="2">
                  <c:v>2.5456169372338873</c:v>
                </c:pt>
                <c:pt idx="3">
                  <c:v>2.4217172652171635</c:v>
                </c:pt>
                <c:pt idx="4">
                  <c:v>1.9961521790377648</c:v>
                </c:pt>
                <c:pt idx="5">
                  <c:v>2.1902141487379074</c:v>
                </c:pt>
                <c:pt idx="6">
                  <c:v>5.3447578023237448</c:v>
                </c:pt>
                <c:pt idx="7">
                  <c:v>5.3394215032202066</c:v>
                </c:pt>
                <c:pt idx="8">
                  <c:v>5.1857501440125287</c:v>
                </c:pt>
                <c:pt idx="9">
                  <c:v>6.5351090172092645</c:v>
                </c:pt>
                <c:pt idx="10">
                  <c:v>6.1249931503095949</c:v>
                </c:pt>
                <c:pt idx="11">
                  <c:v>6.3512483323804148</c:v>
                </c:pt>
                <c:pt idx="12">
                  <c:v>1.0751277941839021</c:v>
                </c:pt>
                <c:pt idx="13">
                  <c:v>1.0322587691753105</c:v>
                </c:pt>
                <c:pt idx="14">
                  <c:v>0.76374734388773602</c:v>
                </c:pt>
                <c:pt idx="15">
                  <c:v>8.6579610521292842</c:v>
                </c:pt>
                <c:pt idx="16">
                  <c:v>8.1906255322615138</c:v>
                </c:pt>
                <c:pt idx="17">
                  <c:v>7.7369401750865707</c:v>
                </c:pt>
                <c:pt idx="18">
                  <c:v>4.9909407901543812</c:v>
                </c:pt>
                <c:pt idx="19">
                  <c:v>4.7510620008404336</c:v>
                </c:pt>
                <c:pt idx="20">
                  <c:v>5.1744696887985349</c:v>
                </c:pt>
                <c:pt idx="21">
                  <c:v>10.75495887057688</c:v>
                </c:pt>
                <c:pt idx="22">
                  <c:v>10.722334848420946</c:v>
                </c:pt>
                <c:pt idx="23">
                  <c:v>10.857509580935218</c:v>
                </c:pt>
                <c:pt idx="24">
                  <c:v>21.62922832024406</c:v>
                </c:pt>
                <c:pt idx="25">
                  <c:v>21.676173666774616</c:v>
                </c:pt>
                <c:pt idx="26">
                  <c:v>22.183817669871967</c:v>
                </c:pt>
                <c:pt idx="27">
                  <c:v>30.313133147541578</c:v>
                </c:pt>
                <c:pt idx="28">
                  <c:v>30.546792849631977</c:v>
                </c:pt>
                <c:pt idx="29">
                  <c:v>30.599590614255828</c:v>
                </c:pt>
                <c:pt idx="30">
                  <c:v>42.0032685391756</c:v>
                </c:pt>
                <c:pt idx="31">
                  <c:v>41.027552066757778</c:v>
                </c:pt>
                <c:pt idx="32">
                  <c:v>40.344846074733368</c:v>
                </c:pt>
                <c:pt idx="33">
                  <c:v>48.228803038364561</c:v>
                </c:pt>
                <c:pt idx="34">
                  <c:v>48.49002988922291</c:v>
                </c:pt>
                <c:pt idx="35">
                  <c:v>48.54077590893732</c:v>
                </c:pt>
                <c:pt idx="36">
                  <c:v>39.235359892667368</c:v>
                </c:pt>
                <c:pt idx="37">
                  <c:v>39.097312411248311</c:v>
                </c:pt>
                <c:pt idx="38">
                  <c:v>38.769643483853663</c:v>
                </c:pt>
                <c:pt idx="39">
                  <c:v>24.424876628864155</c:v>
                </c:pt>
                <c:pt idx="40">
                  <c:v>24.072691062982329</c:v>
                </c:pt>
                <c:pt idx="41">
                  <c:v>24.386586160598618</c:v>
                </c:pt>
                <c:pt idx="42">
                  <c:v>14.947789187283627</c:v>
                </c:pt>
                <c:pt idx="43">
                  <c:v>15.617387859048684</c:v>
                </c:pt>
                <c:pt idx="44">
                  <c:v>15.147097997847627</c:v>
                </c:pt>
                <c:pt idx="45">
                  <c:v>-1.4633884030362909</c:v>
                </c:pt>
                <c:pt idx="46">
                  <c:v>-1.7312270430105299</c:v>
                </c:pt>
                <c:pt idx="47">
                  <c:v>-2.0491391447512748</c:v>
                </c:pt>
                <c:pt idx="48">
                  <c:v>-3.9494172050059686</c:v>
                </c:pt>
                <c:pt idx="49">
                  <c:v>-4.7476597391564788</c:v>
                </c:pt>
                <c:pt idx="50">
                  <c:v>-4.9033263027361675</c:v>
                </c:pt>
                <c:pt idx="51">
                  <c:v>-10.641831383362527</c:v>
                </c:pt>
                <c:pt idx="52">
                  <c:v>-11.215074218278582</c:v>
                </c:pt>
                <c:pt idx="53">
                  <c:v>-11.760550989115954</c:v>
                </c:pt>
                <c:pt idx="54">
                  <c:v>-16.663693131132913</c:v>
                </c:pt>
                <c:pt idx="55">
                  <c:v>-16.634751816863162</c:v>
                </c:pt>
                <c:pt idx="56">
                  <c:v>-16.717598453304795</c:v>
                </c:pt>
                <c:pt idx="57">
                  <c:v>-10.625023467776504</c:v>
                </c:pt>
                <c:pt idx="58">
                  <c:v>-11.442730045927973</c:v>
                </c:pt>
                <c:pt idx="59">
                  <c:v>-11.713484964200415</c:v>
                </c:pt>
                <c:pt idx="60">
                  <c:v>-18.953586335280747</c:v>
                </c:pt>
                <c:pt idx="61">
                  <c:v>-19.227217594826786</c:v>
                </c:pt>
                <c:pt idx="62">
                  <c:v>-20.081755724063814</c:v>
                </c:pt>
                <c:pt idx="63">
                  <c:v>-12.456938903320664</c:v>
                </c:pt>
                <c:pt idx="64">
                  <c:v>-14.469656085268037</c:v>
                </c:pt>
                <c:pt idx="65">
                  <c:v>-15.227742918987538</c:v>
                </c:pt>
                <c:pt idx="66">
                  <c:v>-12.67889087656528</c:v>
                </c:pt>
                <c:pt idx="67">
                  <c:v>-12.913374288674589</c:v>
                </c:pt>
                <c:pt idx="68">
                  <c:v>-12.666785747496787</c:v>
                </c:pt>
                <c:pt idx="69">
                  <c:v>-18.306481224336892</c:v>
                </c:pt>
                <c:pt idx="70">
                  <c:v>-17.884518794251115</c:v>
                </c:pt>
                <c:pt idx="71">
                  <c:v>-17.963502175842056</c:v>
                </c:pt>
                <c:pt idx="72">
                  <c:v>-10.506696680785154</c:v>
                </c:pt>
                <c:pt idx="73">
                  <c:v>-9.9285282632949077</c:v>
                </c:pt>
                <c:pt idx="74">
                  <c:v>-8.7400554531441639</c:v>
                </c:pt>
                <c:pt idx="75">
                  <c:v>-9.3369020148377135</c:v>
                </c:pt>
                <c:pt idx="76">
                  <c:v>-6.9333306826676919</c:v>
                </c:pt>
                <c:pt idx="77">
                  <c:v>-5.6240273396424989</c:v>
                </c:pt>
                <c:pt idx="78">
                  <c:v>-7.6295170223446025</c:v>
                </c:pt>
                <c:pt idx="79">
                  <c:v>-8.4210723191390038</c:v>
                </c:pt>
                <c:pt idx="80">
                  <c:v>-8.9196153945351107</c:v>
                </c:pt>
                <c:pt idx="81">
                  <c:v>-3.1623981131174594</c:v>
                </c:pt>
                <c:pt idx="82">
                  <c:v>-3.2918355186857511</c:v>
                </c:pt>
                <c:pt idx="83">
                  <c:v>-3.0406375138038291</c:v>
                </c:pt>
                <c:pt idx="84">
                  <c:v>-4.7580851440601428</c:v>
                </c:pt>
                <c:pt idx="85">
                  <c:v>-4.441956878915625</c:v>
                </c:pt>
                <c:pt idx="86">
                  <c:v>-4.7470211868335692</c:v>
                </c:pt>
                <c:pt idx="87">
                  <c:v>-11.903029174626802</c:v>
                </c:pt>
                <c:pt idx="88">
                  <c:v>-11.674809991865034</c:v>
                </c:pt>
                <c:pt idx="89">
                  <c:v>-12.27661743392018</c:v>
                </c:pt>
                <c:pt idx="90">
                  <c:v>-6.4444628379650997</c:v>
                </c:pt>
                <c:pt idx="91">
                  <c:v>-5.5609041751349073</c:v>
                </c:pt>
                <c:pt idx="92">
                  <c:v>-4.7912717320138496</c:v>
                </c:pt>
                <c:pt idx="93">
                  <c:v>-5.5034484242060504</c:v>
                </c:pt>
                <c:pt idx="94">
                  <c:v>-4.6999852452137363</c:v>
                </c:pt>
                <c:pt idx="95">
                  <c:v>-4.1862469994010905</c:v>
                </c:pt>
                <c:pt idx="96">
                  <c:v>2.2205667795327292E-2</c:v>
                </c:pt>
                <c:pt idx="97">
                  <c:v>5.4912687817791662E-2</c:v>
                </c:pt>
                <c:pt idx="98">
                  <c:v>0.39368298906942029</c:v>
                </c:pt>
                <c:pt idx="99">
                  <c:v>14.836528270180423</c:v>
                </c:pt>
                <c:pt idx="100">
                  <c:v>15.168437993920739</c:v>
                </c:pt>
                <c:pt idx="101">
                  <c:v>15.711075737695079</c:v>
                </c:pt>
                <c:pt idx="102">
                  <c:v>13.281886430796263</c:v>
                </c:pt>
                <c:pt idx="103">
                  <c:v>13.240086877687665</c:v>
                </c:pt>
                <c:pt idx="104">
                  <c:v>13.417599624093798</c:v>
                </c:pt>
                <c:pt idx="105">
                  <c:v>18.030369600394394</c:v>
                </c:pt>
                <c:pt idx="106">
                  <c:v>17.6856139039091</c:v>
                </c:pt>
                <c:pt idx="107">
                  <c:v>17.569013548189918</c:v>
                </c:pt>
                <c:pt idx="108">
                  <c:v>24.670913210259485</c:v>
                </c:pt>
                <c:pt idx="109">
                  <c:v>24.819184191120797</c:v>
                </c:pt>
                <c:pt idx="110">
                  <c:v>24.680128987968882</c:v>
                </c:pt>
                <c:pt idx="111">
                  <c:v>21.474061497176972</c:v>
                </c:pt>
                <c:pt idx="112">
                  <c:v>21.199771127997717</c:v>
                </c:pt>
                <c:pt idx="113">
                  <c:v>20.448532877204357</c:v>
                </c:pt>
                <c:pt idx="114">
                  <c:v>18.505323623131972</c:v>
                </c:pt>
                <c:pt idx="115">
                  <c:v>18.295461929818483</c:v>
                </c:pt>
                <c:pt idx="116">
                  <c:v>17.536205344182694</c:v>
                </c:pt>
                <c:pt idx="117">
                  <c:v>18.523427056793938</c:v>
                </c:pt>
                <c:pt idx="118">
                  <c:v>18.326704963912238</c:v>
                </c:pt>
                <c:pt idx="119">
                  <c:v>18.239155251141604</c:v>
                </c:pt>
                <c:pt idx="120">
                  <c:v>10.948156926264184</c:v>
                </c:pt>
                <c:pt idx="121">
                  <c:v>10.624339940122294</c:v>
                </c:pt>
                <c:pt idx="122">
                  <c:v>9.9613878673380398</c:v>
                </c:pt>
                <c:pt idx="123">
                  <c:v>6.6983756128978822</c:v>
                </c:pt>
                <c:pt idx="124">
                  <c:v>6.5840736064516587</c:v>
                </c:pt>
                <c:pt idx="125">
                  <c:v>7.0232856663911258</c:v>
                </c:pt>
                <c:pt idx="126">
                  <c:v>4.5777380760956898</c:v>
                </c:pt>
                <c:pt idx="127">
                  <c:v>5.0765016131656076</c:v>
                </c:pt>
                <c:pt idx="128">
                  <c:v>5.4283673244805666</c:v>
                </c:pt>
                <c:pt idx="129">
                  <c:v>1.1453988457630275</c:v>
                </c:pt>
                <c:pt idx="130">
                  <c:v>1.1910223629660135</c:v>
                </c:pt>
                <c:pt idx="131">
                  <c:v>1.3803113805231697</c:v>
                </c:pt>
                <c:pt idx="132">
                  <c:v>-7.4111377310551365</c:v>
                </c:pt>
                <c:pt idx="133">
                  <c:v>-7.3864932367198222</c:v>
                </c:pt>
                <c:pt idx="134">
                  <c:v>-7.8738598783757814</c:v>
                </c:pt>
                <c:pt idx="135">
                  <c:v>-6.0622383089057355</c:v>
                </c:pt>
                <c:pt idx="136">
                  <c:v>-5.9081597610895296</c:v>
                </c:pt>
                <c:pt idx="137">
                  <c:v>-5.5784544341716638</c:v>
                </c:pt>
                <c:pt idx="138">
                  <c:v>-6.7714108881776109</c:v>
                </c:pt>
                <c:pt idx="139">
                  <c:v>-7.0721241807672959</c:v>
                </c:pt>
                <c:pt idx="140">
                  <c:v>-7.0379713383560656</c:v>
                </c:pt>
                <c:pt idx="141">
                  <c:v>-8.4174791272314877</c:v>
                </c:pt>
                <c:pt idx="142">
                  <c:v>-8.244239404292502</c:v>
                </c:pt>
                <c:pt idx="143">
                  <c:v>-8.1684735820452605</c:v>
                </c:pt>
                <c:pt idx="144">
                  <c:v>-10.907033926023026</c:v>
                </c:pt>
                <c:pt idx="145">
                  <c:v>-10.362400781324979</c:v>
                </c:pt>
                <c:pt idx="146">
                  <c:v>-9.4785262676261617</c:v>
                </c:pt>
                <c:pt idx="147">
                  <c:v>-8.2966023800452504</c:v>
                </c:pt>
                <c:pt idx="148">
                  <c:v>-8.3379653254173416</c:v>
                </c:pt>
                <c:pt idx="149">
                  <c:v>-8.0231525653073597</c:v>
                </c:pt>
                <c:pt idx="150">
                  <c:v>-5.0502385976578745</c:v>
                </c:pt>
                <c:pt idx="151">
                  <c:v>-4.62019783729591</c:v>
                </c:pt>
                <c:pt idx="152">
                  <c:v>-4.3647003596702971</c:v>
                </c:pt>
                <c:pt idx="153">
                  <c:v>-1.4757630212384356</c:v>
                </c:pt>
                <c:pt idx="154">
                  <c:v>-1.3573151917787545</c:v>
                </c:pt>
                <c:pt idx="155">
                  <c:v>-1.2571448646834409</c:v>
                </c:pt>
                <c:pt idx="156">
                  <c:v>8.6635037365691918</c:v>
                </c:pt>
                <c:pt idx="157">
                  <c:v>8.5483825763869472</c:v>
                </c:pt>
                <c:pt idx="158">
                  <c:v>9.1985526260236643</c:v>
                </c:pt>
                <c:pt idx="159">
                  <c:v>5.1437425560550896</c:v>
                </c:pt>
                <c:pt idx="160">
                  <c:v>5.5826615449928365</c:v>
                </c:pt>
                <c:pt idx="161">
                  <c:v>5.5737223485805591</c:v>
                </c:pt>
                <c:pt idx="162">
                  <c:v>7.8878701633188362</c:v>
                </c:pt>
                <c:pt idx="163">
                  <c:v>7.5226659695701139</c:v>
                </c:pt>
                <c:pt idx="164">
                  <c:v>7.3873693502798572</c:v>
                </c:pt>
                <c:pt idx="165">
                  <c:v>6.7038338835166886</c:v>
                </c:pt>
                <c:pt idx="166">
                  <c:v>6.832379117096016</c:v>
                </c:pt>
                <c:pt idx="167">
                  <c:v>6.8422066467772851</c:v>
                </c:pt>
                <c:pt idx="168">
                  <c:v>6.8182940651614814</c:v>
                </c:pt>
                <c:pt idx="169">
                  <c:v>7.0260349581119668</c:v>
                </c:pt>
                <c:pt idx="170">
                  <c:v>6.8473671859953056</c:v>
                </c:pt>
                <c:pt idx="171">
                  <c:v>13.704714581643259</c:v>
                </c:pt>
                <c:pt idx="172">
                  <c:v>13.549927459870947</c:v>
                </c:pt>
                <c:pt idx="173">
                  <c:v>13.65292831851678</c:v>
                </c:pt>
                <c:pt idx="174">
                  <c:v>11.656533910803727</c:v>
                </c:pt>
                <c:pt idx="175">
                  <c:v>11.844754860885894</c:v>
                </c:pt>
                <c:pt idx="176">
                  <c:v>12.206284369400402</c:v>
                </c:pt>
                <c:pt idx="177">
                  <c:v>11.656965528760582</c:v>
                </c:pt>
                <c:pt idx="178">
                  <c:v>11.715032231168532</c:v>
                </c:pt>
                <c:pt idx="179">
                  <c:v>11.765952121680522</c:v>
                </c:pt>
                <c:pt idx="180">
                  <c:v>8.7381786078518857</c:v>
                </c:pt>
                <c:pt idx="181">
                  <c:v>8.3203348694255865</c:v>
                </c:pt>
                <c:pt idx="182">
                  <c:v>7.8768788923415318</c:v>
                </c:pt>
                <c:pt idx="183">
                  <c:v>6.6116264257894599</c:v>
                </c:pt>
                <c:pt idx="184">
                  <c:v>6.7372904123860531</c:v>
                </c:pt>
                <c:pt idx="185">
                  <c:v>6.7486400980893233</c:v>
                </c:pt>
                <c:pt idx="186">
                  <c:v>6.6219154588382869</c:v>
                </c:pt>
                <c:pt idx="187">
                  <c:v>6.5543967245950476</c:v>
                </c:pt>
                <c:pt idx="188">
                  <c:v>6.3662202098219458</c:v>
                </c:pt>
                <c:pt idx="189">
                  <c:v>10.454416231682437</c:v>
                </c:pt>
                <c:pt idx="190">
                  <c:v>10.410892638967702</c:v>
                </c:pt>
                <c:pt idx="191">
                  <c:v>10.458869925173914</c:v>
                </c:pt>
                <c:pt idx="192">
                  <c:v>15.528392720874193</c:v>
                </c:pt>
                <c:pt idx="193">
                  <c:v>15.850345001947904</c:v>
                </c:pt>
                <c:pt idx="194">
                  <c:v>16.512302263066552</c:v>
                </c:pt>
                <c:pt idx="195">
                  <c:v>16.76176252629346</c:v>
                </c:pt>
                <c:pt idx="196">
                  <c:v>16.859681790298701</c:v>
                </c:pt>
                <c:pt idx="197">
                  <c:v>16.702981903010006</c:v>
                </c:pt>
                <c:pt idx="198">
                  <c:v>19.472160247800453</c:v>
                </c:pt>
                <c:pt idx="199">
                  <c:v>19.4192450862685</c:v>
                </c:pt>
                <c:pt idx="200">
                  <c:v>19.304677131833113</c:v>
                </c:pt>
                <c:pt idx="201">
                  <c:v>21.048853616036915</c:v>
                </c:pt>
                <c:pt idx="202">
                  <c:v>21.231985595243664</c:v>
                </c:pt>
                <c:pt idx="203">
                  <c:v>21.130635127634154</c:v>
                </c:pt>
                <c:pt idx="204">
                  <c:v>19.497798973692298</c:v>
                </c:pt>
                <c:pt idx="205">
                  <c:v>19.469984780105559</c:v>
                </c:pt>
                <c:pt idx="206">
                  <c:v>19.459172495451835</c:v>
                </c:pt>
                <c:pt idx="207">
                  <c:v>17.095217666469289</c:v>
                </c:pt>
                <c:pt idx="208">
                  <c:v>17.047183672866851</c:v>
                </c:pt>
                <c:pt idx="209">
                  <c:v>17.379195738710674</c:v>
                </c:pt>
                <c:pt idx="210">
                  <c:v>20.029261123325686</c:v>
                </c:pt>
                <c:pt idx="211">
                  <c:v>20.162883672445016</c:v>
                </c:pt>
                <c:pt idx="212">
                  <c:v>20.339311586072682</c:v>
                </c:pt>
                <c:pt idx="213">
                  <c:v>20.786634416936302</c:v>
                </c:pt>
                <c:pt idx="214">
                  <c:v>20.528214288846787</c:v>
                </c:pt>
                <c:pt idx="215">
                  <c:v>20.596611722809296</c:v>
                </c:pt>
                <c:pt idx="216">
                  <c:v>21.7193470461545</c:v>
                </c:pt>
                <c:pt idx="217">
                  <c:v>21.639049672737958</c:v>
                </c:pt>
                <c:pt idx="218">
                  <c:v>21.683096633221645</c:v>
                </c:pt>
                <c:pt idx="219">
                  <c:v>20.668229507722202</c:v>
                </c:pt>
                <c:pt idx="220">
                  <c:v>20.612763677699398</c:v>
                </c:pt>
                <c:pt idx="221">
                  <c:v>20.18887813060724</c:v>
                </c:pt>
                <c:pt idx="222">
                  <c:v>20.443609995362475</c:v>
                </c:pt>
                <c:pt idx="223">
                  <c:v>20.186553258512273</c:v>
                </c:pt>
                <c:pt idx="224">
                  <c:v>19.972418371240465</c:v>
                </c:pt>
                <c:pt idx="225">
                  <c:v>19.240617366039388</c:v>
                </c:pt>
                <c:pt idx="226">
                  <c:v>19.251994714150385</c:v>
                </c:pt>
                <c:pt idx="227">
                  <c:v>19.177206052349121</c:v>
                </c:pt>
                <c:pt idx="228">
                  <c:v>10.318881505391751</c:v>
                </c:pt>
                <c:pt idx="229">
                  <c:v>10.340333888766626</c:v>
                </c:pt>
                <c:pt idx="230">
                  <c:v>10.135467817455019</c:v>
                </c:pt>
                <c:pt idx="231">
                  <c:v>9.7665857130593139</c:v>
                </c:pt>
                <c:pt idx="232">
                  <c:v>9.5784846184261792</c:v>
                </c:pt>
                <c:pt idx="233">
                  <c:v>9.8108603375892027</c:v>
                </c:pt>
                <c:pt idx="234">
                  <c:v>0.93758182899195686</c:v>
                </c:pt>
                <c:pt idx="235">
                  <c:v>1.1503651411708233</c:v>
                </c:pt>
                <c:pt idx="236">
                  <c:v>0.97766104626987438</c:v>
                </c:pt>
                <c:pt idx="237">
                  <c:v>-8.9338398603683267</c:v>
                </c:pt>
                <c:pt idx="238">
                  <c:v>-8.9148181371697195</c:v>
                </c:pt>
                <c:pt idx="239">
                  <c:v>-8.9053607073771541</c:v>
                </c:pt>
                <c:pt idx="240">
                  <c:v>-2.8930911852247889</c:v>
                </c:pt>
                <c:pt idx="241">
                  <c:v>-3.2329228871137476</c:v>
                </c:pt>
                <c:pt idx="242">
                  <c:v>-3.211918529155692</c:v>
                </c:pt>
                <c:pt idx="243">
                  <c:v>-11.270928523288729</c:v>
                </c:pt>
                <c:pt idx="244">
                  <c:v>-11.559138477234919</c:v>
                </c:pt>
                <c:pt idx="245">
                  <c:v>-11.706742982960076</c:v>
                </c:pt>
                <c:pt idx="246">
                  <c:v>-5.6978341219277109</c:v>
                </c:pt>
                <c:pt idx="247">
                  <c:v>-6.522656776164153</c:v>
                </c:pt>
                <c:pt idx="248">
                  <c:v>-6.9770866086303522</c:v>
                </c:pt>
                <c:pt idx="249">
                  <c:v>-10.51019947774085</c:v>
                </c:pt>
                <c:pt idx="250">
                  <c:v>-10.329358711599111</c:v>
                </c:pt>
                <c:pt idx="251">
                  <c:v>-10.161121110682783</c:v>
                </c:pt>
                <c:pt idx="252">
                  <c:v>-10.197222162509505</c:v>
                </c:pt>
                <c:pt idx="253">
                  <c:v>-9.9974487877708036</c:v>
                </c:pt>
                <c:pt idx="254">
                  <c:v>-9.9761470901129083</c:v>
                </c:pt>
                <c:pt idx="255">
                  <c:v>-10.371999237716549</c:v>
                </c:pt>
                <c:pt idx="256">
                  <c:v>-10.160084065390029</c:v>
                </c:pt>
                <c:pt idx="257">
                  <c:v>-10.283848103375231</c:v>
                </c:pt>
                <c:pt idx="258">
                  <c:v>-13.827443289964819</c:v>
                </c:pt>
                <c:pt idx="259">
                  <c:v>-13.47293641789464</c:v>
                </c:pt>
                <c:pt idx="260">
                  <c:v>-12.838679814348563</c:v>
                </c:pt>
                <c:pt idx="261">
                  <c:v>-9.3666356646690723</c:v>
                </c:pt>
                <c:pt idx="262">
                  <c:v>-9.5039939545741685</c:v>
                </c:pt>
                <c:pt idx="263">
                  <c:v>-9.6509030552972721</c:v>
                </c:pt>
                <c:pt idx="264">
                  <c:v>-10.716437744867648</c:v>
                </c:pt>
                <c:pt idx="265">
                  <c:v>-10.686185632898932</c:v>
                </c:pt>
                <c:pt idx="266">
                  <c:v>-10.810267272470837</c:v>
                </c:pt>
                <c:pt idx="267">
                  <c:v>-14.239048404326352</c:v>
                </c:pt>
                <c:pt idx="268">
                  <c:v>-13.940865034082028</c:v>
                </c:pt>
                <c:pt idx="269">
                  <c:v>-13.512710133754064</c:v>
                </c:pt>
                <c:pt idx="270">
                  <c:v>-14.30818165969362</c:v>
                </c:pt>
                <c:pt idx="271">
                  <c:v>-13.879197350235639</c:v>
                </c:pt>
                <c:pt idx="272">
                  <c:v>-13.871103733565192</c:v>
                </c:pt>
                <c:pt idx="273">
                  <c:v>-14.245202078251907</c:v>
                </c:pt>
                <c:pt idx="274">
                  <c:v>-13.965414809339185</c:v>
                </c:pt>
                <c:pt idx="275">
                  <c:v>-13.961873198340284</c:v>
                </c:pt>
                <c:pt idx="276">
                  <c:v>-9.9823238297304346</c:v>
                </c:pt>
                <c:pt idx="277">
                  <c:v>-10.115013885520948</c:v>
                </c:pt>
                <c:pt idx="278">
                  <c:v>-10.246034884005905</c:v>
                </c:pt>
                <c:pt idx="279">
                  <c:v>-0.425605852488253</c:v>
                </c:pt>
                <c:pt idx="280">
                  <c:v>-0.41772686527776093</c:v>
                </c:pt>
                <c:pt idx="281">
                  <c:v>-0.41772686527776093</c:v>
                </c:pt>
                <c:pt idx="282">
                  <c:v>-1.1144143172113832</c:v>
                </c:pt>
                <c:pt idx="283">
                  <c:v>-1.4171177966772304</c:v>
                </c:pt>
                <c:pt idx="284">
                  <c:v>-1.5605169031960253</c:v>
                </c:pt>
                <c:pt idx="285">
                  <c:v>1.0074148817564945</c:v>
                </c:pt>
                <c:pt idx="286">
                  <c:v>1.1637731091276482</c:v>
                </c:pt>
                <c:pt idx="287">
                  <c:v>1.1674900241998485</c:v>
                </c:pt>
                <c:pt idx="288">
                  <c:v>-2.5376807693799028</c:v>
                </c:pt>
                <c:pt idx="289">
                  <c:v>-2.3709900842131089</c:v>
                </c:pt>
                <c:pt idx="290">
                  <c:v>-2.0553831582925732</c:v>
                </c:pt>
                <c:pt idx="291">
                  <c:v>3.9767854061978114</c:v>
                </c:pt>
                <c:pt idx="292">
                  <c:v>3.8246640568843193</c:v>
                </c:pt>
                <c:pt idx="293">
                  <c:v>3.8246640568843193</c:v>
                </c:pt>
                <c:pt idx="294">
                  <c:v>5.4008865427922759</c:v>
                </c:pt>
                <c:pt idx="295">
                  <c:v>5.4098824789970106</c:v>
                </c:pt>
                <c:pt idx="296">
                  <c:v>5.7392185082308718</c:v>
                </c:pt>
                <c:pt idx="297">
                  <c:v>4.0652782232337374</c:v>
                </c:pt>
                <c:pt idx="298">
                  <c:v>3.9044354439087874</c:v>
                </c:pt>
                <c:pt idx="299">
                  <c:v>3.5922542313099561</c:v>
                </c:pt>
                <c:pt idx="300">
                  <c:v>7.5430542078482556</c:v>
                </c:pt>
                <c:pt idx="301">
                  <c:v>5.1586867833995873</c:v>
                </c:pt>
                <c:pt idx="302">
                  <c:v>6.4628015373467118</c:v>
                </c:pt>
                <c:pt idx="303">
                  <c:v>-0.30803142601268257</c:v>
                </c:pt>
                <c:pt idx="304">
                  <c:v>0.8605719212395011</c:v>
                </c:pt>
                <c:pt idx="305">
                  <c:v>1.0932283470839042</c:v>
                </c:pt>
                <c:pt idx="306">
                  <c:v>1.0560428647237812</c:v>
                </c:pt>
                <c:pt idx="307">
                  <c:v>0.46253104369367926</c:v>
                </c:pt>
                <c:pt idx="308">
                  <c:v>-0.6102457686039594</c:v>
                </c:pt>
                <c:pt idx="309">
                  <c:v>1.8441742271666908</c:v>
                </c:pt>
                <c:pt idx="310">
                  <c:v>1.5919693328462239</c:v>
                </c:pt>
                <c:pt idx="311">
                  <c:v>2.9064992425763383</c:v>
                </c:pt>
                <c:pt idx="312">
                  <c:v>-1.4700280623563464</c:v>
                </c:pt>
                <c:pt idx="313">
                  <c:v>1.7833546783937657</c:v>
                </c:pt>
                <c:pt idx="314">
                  <c:v>-0.11801435014613772</c:v>
                </c:pt>
                <c:pt idx="315">
                  <c:v>0.55386463321974622</c:v>
                </c:pt>
                <c:pt idx="316">
                  <c:v>0.13519034088853724</c:v>
                </c:pt>
                <c:pt idx="317">
                  <c:v>0.95373536415137816</c:v>
                </c:pt>
                <c:pt idx="318">
                  <c:v>1.4371312327837065</c:v>
                </c:pt>
                <c:pt idx="319">
                  <c:v>2.3935884372098095</c:v>
                </c:pt>
                <c:pt idx="320">
                  <c:v>3.962695964403963</c:v>
                </c:pt>
                <c:pt idx="321">
                  <c:v>4.3763094205881607</c:v>
                </c:pt>
                <c:pt idx="322">
                  <c:v>5.5830204377116077</c:v>
                </c:pt>
                <c:pt idx="323">
                  <c:v>5.9615825921826699</c:v>
                </c:pt>
                <c:pt idx="324">
                  <c:v>8.0213877895985046</c:v>
                </c:pt>
                <c:pt idx="325">
                  <c:v>7.7889772700286253</c:v>
                </c:pt>
                <c:pt idx="326">
                  <c:v>9.9699925359153916</c:v>
                </c:pt>
                <c:pt idx="327">
                  <c:v>10.374656194610859</c:v>
                </c:pt>
                <c:pt idx="328">
                  <c:v>12.87003080452541</c:v>
                </c:pt>
                <c:pt idx="329">
                  <c:v>12.243161239181156</c:v>
                </c:pt>
                <c:pt idx="330">
                  <c:v>14.742046373180207</c:v>
                </c:pt>
                <c:pt idx="331">
                  <c:v>14.201551145247404</c:v>
                </c:pt>
                <c:pt idx="332">
                  <c:v>15.916600668872395</c:v>
                </c:pt>
                <c:pt idx="333">
                  <c:v>15.954708854957403</c:v>
                </c:pt>
                <c:pt idx="334">
                  <c:v>16.279520035119781</c:v>
                </c:pt>
                <c:pt idx="335">
                  <c:v>16.952150174406381</c:v>
                </c:pt>
                <c:pt idx="336">
                  <c:v>16.030526926111563</c:v>
                </c:pt>
                <c:pt idx="337">
                  <c:v>14.181072496153677</c:v>
                </c:pt>
                <c:pt idx="338">
                  <c:v>14.990991254954894</c:v>
                </c:pt>
                <c:pt idx="339">
                  <c:v>15.503969967080428</c:v>
                </c:pt>
                <c:pt idx="340">
                  <c:v>11.916220228604626</c:v>
                </c:pt>
                <c:pt idx="341">
                  <c:v>13.529626831900444</c:v>
                </c:pt>
                <c:pt idx="342">
                  <c:v>11.529519462835266</c:v>
                </c:pt>
                <c:pt idx="343">
                  <c:v>11.55276520122751</c:v>
                </c:pt>
                <c:pt idx="344">
                  <c:v>9.6774455105310722</c:v>
                </c:pt>
                <c:pt idx="345">
                  <c:v>9.5292233054962185</c:v>
                </c:pt>
                <c:pt idx="346">
                  <c:v>8.1748308132708445</c:v>
                </c:pt>
                <c:pt idx="347">
                  <c:v>6.5212297516835855</c:v>
                </c:pt>
                <c:pt idx="348">
                  <c:v>6.2837241439051477</c:v>
                </c:pt>
                <c:pt idx="349">
                  <c:v>7.0727949637423277</c:v>
                </c:pt>
                <c:pt idx="350">
                  <c:v>6.7434287614454123</c:v>
                </c:pt>
                <c:pt idx="351">
                  <c:v>6.5791996615743571</c:v>
                </c:pt>
                <c:pt idx="352">
                  <c:v>8.5112017603558794</c:v>
                </c:pt>
                <c:pt idx="353">
                  <c:v>8.6116915975738895</c:v>
                </c:pt>
                <c:pt idx="354">
                  <c:v>10.731309262592163</c:v>
                </c:pt>
                <c:pt idx="355">
                  <c:v>13.24976874407035</c:v>
                </c:pt>
                <c:pt idx="356">
                  <c:v>15.749615346853801</c:v>
                </c:pt>
                <c:pt idx="357">
                  <c:v>16.761518174837303</c:v>
                </c:pt>
                <c:pt idx="358">
                  <c:v>19.320186409970592</c:v>
                </c:pt>
                <c:pt idx="359">
                  <c:v>20.731436046865493</c:v>
                </c:pt>
                <c:pt idx="360">
                  <c:v>22.526239163636454</c:v>
                </c:pt>
                <c:pt idx="361">
                  <c:v>24.835794958434523</c:v>
                </c:pt>
                <c:pt idx="362">
                  <c:v>24.344086706143425</c:v>
                </c:pt>
                <c:pt idx="363">
                  <c:v>27.616933505155018</c:v>
                </c:pt>
                <c:pt idx="364">
                  <c:v>25.960323125299396</c:v>
                </c:pt>
                <c:pt idx="365">
                  <c:v>25.62816858791545</c:v>
                </c:pt>
                <c:pt idx="366">
                  <c:v>23.911919921201129</c:v>
                </c:pt>
                <c:pt idx="367">
                  <c:v>22.716029608982762</c:v>
                </c:pt>
                <c:pt idx="368">
                  <c:v>18.998550920793292</c:v>
                </c:pt>
                <c:pt idx="369">
                  <c:v>17.09751207764554</c:v>
                </c:pt>
                <c:pt idx="370">
                  <c:v>16.106083005617393</c:v>
                </c:pt>
                <c:pt idx="371">
                  <c:v>14.349913968964209</c:v>
                </c:pt>
                <c:pt idx="372">
                  <c:v>13.564902764607787</c:v>
                </c:pt>
                <c:pt idx="373">
                  <c:v>12.087640792654909</c:v>
                </c:pt>
                <c:pt idx="374">
                  <c:v>11.324799716981067</c:v>
                </c:pt>
                <c:pt idx="375">
                  <c:v>7.4848201164183088</c:v>
                </c:pt>
                <c:pt idx="376">
                  <c:v>9.7581493407195055</c:v>
                </c:pt>
                <c:pt idx="377">
                  <c:v>8.8106532264083324</c:v>
                </c:pt>
                <c:pt idx="378">
                  <c:v>8.5386701797431499</c:v>
                </c:pt>
                <c:pt idx="379">
                  <c:v>9.6583482413676798</c:v>
                </c:pt>
                <c:pt idx="380">
                  <c:v>10.372063117396825</c:v>
                </c:pt>
                <c:pt idx="381">
                  <c:v>12.885014343469816</c:v>
                </c:pt>
                <c:pt idx="382">
                  <c:v>12.317349007466767</c:v>
                </c:pt>
                <c:pt idx="383">
                  <c:v>12.474049688915143</c:v>
                </c:pt>
                <c:pt idx="384">
                  <c:v>11.878228804753494</c:v>
                </c:pt>
                <c:pt idx="385">
                  <c:v>12.141225748065652</c:v>
                </c:pt>
                <c:pt idx="386">
                  <c:v>12.749070761943711</c:v>
                </c:pt>
                <c:pt idx="387">
                  <c:v>15.01821657946131</c:v>
                </c:pt>
                <c:pt idx="388">
                  <c:v>15.385170466707956</c:v>
                </c:pt>
                <c:pt idx="389">
                  <c:v>16.39650826073651</c:v>
                </c:pt>
                <c:pt idx="390">
                  <c:v>17.368512446255544</c:v>
                </c:pt>
                <c:pt idx="391">
                  <c:v>17.537792247967495</c:v>
                </c:pt>
                <c:pt idx="392">
                  <c:v>18.432833387516563</c:v>
                </c:pt>
                <c:pt idx="393">
                  <c:v>18.199096126186586</c:v>
                </c:pt>
                <c:pt idx="394">
                  <c:v>19.339671429572682</c:v>
                </c:pt>
                <c:pt idx="395">
                  <c:v>19.379261444196839</c:v>
                </c:pt>
                <c:pt idx="396">
                  <c:v>20.341229142522593</c:v>
                </c:pt>
                <c:pt idx="397">
                  <c:v>19.154365344688038</c:v>
                </c:pt>
                <c:pt idx="398">
                  <c:v>17.104548364957274</c:v>
                </c:pt>
                <c:pt idx="399">
                  <c:v>14.984581350959505</c:v>
                </c:pt>
                <c:pt idx="400">
                  <c:v>13.822236302534202</c:v>
                </c:pt>
                <c:pt idx="401">
                  <c:v>11.11929786570227</c:v>
                </c:pt>
                <c:pt idx="402">
                  <c:v>10.508652243017371</c:v>
                </c:pt>
                <c:pt idx="403">
                  <c:v>7.446572651120781</c:v>
                </c:pt>
                <c:pt idx="404">
                  <c:v>6.4809958440303115</c:v>
                </c:pt>
                <c:pt idx="405">
                  <c:v>6.2332145836836075</c:v>
                </c:pt>
                <c:pt idx="406">
                  <c:v>5.0309341470519922</c:v>
                </c:pt>
                <c:pt idx="407">
                  <c:v>5.2530324122733081</c:v>
                </c:pt>
                <c:pt idx="408">
                  <c:v>4.1112771443525444</c:v>
                </c:pt>
                <c:pt idx="409">
                  <c:v>5.0603698975429756</c:v>
                </c:pt>
                <c:pt idx="410">
                  <c:v>6.5302034242891711</c:v>
                </c:pt>
                <c:pt idx="411">
                  <c:v>7.3330561277904547</c:v>
                </c:pt>
                <c:pt idx="412">
                  <c:v>6.4024493781028715</c:v>
                </c:pt>
                <c:pt idx="413">
                  <c:v>8.42794041212656</c:v>
                </c:pt>
                <c:pt idx="414">
                  <c:v>7.8125314512990194</c:v>
                </c:pt>
                <c:pt idx="415">
                  <c:v>8.9698981977101209</c:v>
                </c:pt>
                <c:pt idx="416">
                  <c:v>8.8261325126251489</c:v>
                </c:pt>
                <c:pt idx="417">
                  <c:v>6.9710479236367462</c:v>
                </c:pt>
                <c:pt idx="418">
                  <c:v>7.3340040241448659</c:v>
                </c:pt>
                <c:pt idx="419">
                  <c:v>4.4454052892218359</c:v>
                </c:pt>
                <c:pt idx="420">
                  <c:v>4.5440309616133847</c:v>
                </c:pt>
                <c:pt idx="421">
                  <c:v>3.6038183052013522</c:v>
                </c:pt>
                <c:pt idx="422">
                  <c:v>2.6031274540725695</c:v>
                </c:pt>
                <c:pt idx="423">
                  <c:v>2.3326548009680734</c:v>
                </c:pt>
                <c:pt idx="424">
                  <c:v>1.6840713886579355</c:v>
                </c:pt>
                <c:pt idx="425">
                  <c:v>0.52672507890268117</c:v>
                </c:pt>
                <c:pt idx="426">
                  <c:v>-0.6329457697871621</c:v>
                </c:pt>
                <c:pt idx="427">
                  <c:v>-0.99159409032652557</c:v>
                </c:pt>
                <c:pt idx="428">
                  <c:v>-1.2578169335665197</c:v>
                </c:pt>
                <c:pt idx="429">
                  <c:v>-1.4412279897208242</c:v>
                </c:pt>
                <c:pt idx="430">
                  <c:v>-1.3918651610081056</c:v>
                </c:pt>
                <c:pt idx="431">
                  <c:v>1.5900766212926216</c:v>
                </c:pt>
                <c:pt idx="432">
                  <c:v>1.2223263778870797</c:v>
                </c:pt>
                <c:pt idx="433">
                  <c:v>1.2704739718601814</c:v>
                </c:pt>
                <c:pt idx="434">
                  <c:v>2.522650910394181</c:v>
                </c:pt>
                <c:pt idx="435">
                  <c:v>2.1924996515704729</c:v>
                </c:pt>
                <c:pt idx="436">
                  <c:v>2.6850373540360253</c:v>
                </c:pt>
                <c:pt idx="437">
                  <c:v>3.9171094292618016</c:v>
                </c:pt>
                <c:pt idx="438">
                  <c:v>4.3294849751126661</c:v>
                </c:pt>
                <c:pt idx="439">
                  <c:v>5.1885853142647571</c:v>
                </c:pt>
                <c:pt idx="440">
                  <c:v>6.139894539239144</c:v>
                </c:pt>
                <c:pt idx="441">
                  <c:v>7.9850575014784262</c:v>
                </c:pt>
                <c:pt idx="442">
                  <c:v>6.5633804874224859</c:v>
                </c:pt>
                <c:pt idx="443">
                  <c:v>7.680715438398189</c:v>
                </c:pt>
                <c:pt idx="444">
                  <c:v>8.6881917551355325</c:v>
                </c:pt>
                <c:pt idx="445">
                  <c:v>10.166857571244577</c:v>
                </c:pt>
                <c:pt idx="446">
                  <c:v>9.8184471842189946</c:v>
                </c:pt>
                <c:pt idx="447">
                  <c:v>10.516062201867301</c:v>
                </c:pt>
                <c:pt idx="448">
                  <c:v>11.538389792006448</c:v>
                </c:pt>
                <c:pt idx="449">
                  <c:v>11.103125048202397</c:v>
                </c:pt>
                <c:pt idx="450">
                  <c:v>14.32501551545567</c:v>
                </c:pt>
                <c:pt idx="451">
                  <c:v>13.967329833788384</c:v>
                </c:pt>
                <c:pt idx="452">
                  <c:v>13.88979074512641</c:v>
                </c:pt>
                <c:pt idx="453">
                  <c:v>12.842531179536726</c:v>
                </c:pt>
                <c:pt idx="454">
                  <c:v>12.634806182326807</c:v>
                </c:pt>
                <c:pt idx="455">
                  <c:v>10.358083145075096</c:v>
                </c:pt>
                <c:pt idx="456">
                  <c:v>9.1218165885795255</c:v>
                </c:pt>
                <c:pt idx="457">
                  <c:v>6.5716444328165675</c:v>
                </c:pt>
                <c:pt idx="458">
                  <c:v>4.7846864694664619</c:v>
                </c:pt>
                <c:pt idx="459">
                  <c:v>2.5577426106828498</c:v>
                </c:pt>
                <c:pt idx="460">
                  <c:v>0.94367402373003606</c:v>
                </c:pt>
                <c:pt idx="461">
                  <c:v>-2.3618065058111193</c:v>
                </c:pt>
                <c:pt idx="462">
                  <c:v>-5.9899630097640228</c:v>
                </c:pt>
                <c:pt idx="463">
                  <c:v>-9.659718612066202</c:v>
                </c:pt>
                <c:pt idx="464">
                  <c:v>-11.86746289775523</c:v>
                </c:pt>
                <c:pt idx="465">
                  <c:v>-14.318681942426457</c:v>
                </c:pt>
                <c:pt idx="466">
                  <c:v>-16.445251282878282</c:v>
                </c:pt>
                <c:pt idx="467">
                  <c:v>-17.294449234760293</c:v>
                </c:pt>
                <c:pt idx="468">
                  <c:v>-17.734892504616948</c:v>
                </c:pt>
                <c:pt idx="469">
                  <c:v>-18.072983005635283</c:v>
                </c:pt>
                <c:pt idx="470">
                  <c:v>-18.139158231118508</c:v>
                </c:pt>
                <c:pt idx="471">
                  <c:v>-18.583856145251627</c:v>
                </c:pt>
                <c:pt idx="472">
                  <c:v>-17.068584420585704</c:v>
                </c:pt>
                <c:pt idx="473">
                  <c:v>-14.095647724385692</c:v>
                </c:pt>
                <c:pt idx="474">
                  <c:v>-12.148492042243344</c:v>
                </c:pt>
                <c:pt idx="475">
                  <c:v>-8.3632665512757445</c:v>
                </c:pt>
                <c:pt idx="476">
                  <c:v>-4.3608538664930849</c:v>
                </c:pt>
                <c:pt idx="477">
                  <c:v>-0.83372645006295387</c:v>
                </c:pt>
                <c:pt idx="478">
                  <c:v>1.1621005794438981</c:v>
                </c:pt>
                <c:pt idx="479">
                  <c:v>3.372916122836378</c:v>
                </c:pt>
                <c:pt idx="480">
                  <c:v>6.8717130072213664</c:v>
                </c:pt>
                <c:pt idx="481">
                  <c:v>8.2805842708617607</c:v>
                </c:pt>
                <c:pt idx="482">
                  <c:v>9.721639621765803</c:v>
                </c:pt>
                <c:pt idx="483">
                  <c:v>10.806595321029313</c:v>
                </c:pt>
                <c:pt idx="484">
                  <c:v>8.9266810920629407</c:v>
                </c:pt>
                <c:pt idx="485">
                  <c:v>8.6922343645869358</c:v>
                </c:pt>
                <c:pt idx="486">
                  <c:v>9.4132032907291734</c:v>
                </c:pt>
                <c:pt idx="487">
                  <c:v>7.4434672395307571</c:v>
                </c:pt>
                <c:pt idx="488">
                  <c:v>5.1849628204041505</c:v>
                </c:pt>
                <c:pt idx="489">
                  <c:v>3.1435176228389845</c:v>
                </c:pt>
                <c:pt idx="490">
                  <c:v>2.510829347289306</c:v>
                </c:pt>
                <c:pt idx="491">
                  <c:v>1.9334565023758798</c:v>
                </c:pt>
                <c:pt idx="492">
                  <c:v>-0.99414924769451485</c:v>
                </c:pt>
                <c:pt idx="493">
                  <c:v>-1.9038773456756752</c:v>
                </c:pt>
                <c:pt idx="494">
                  <c:v>-1.5253880366155703</c:v>
                </c:pt>
                <c:pt idx="495">
                  <c:v>-0.21481068649603988</c:v>
                </c:pt>
                <c:pt idx="496">
                  <c:v>-3.2771139011774189</c:v>
                </c:pt>
                <c:pt idx="497">
                  <c:v>-3.6127016364404607</c:v>
                </c:pt>
                <c:pt idx="498">
                  <c:v>-3.2832769326522779</c:v>
                </c:pt>
                <c:pt idx="499">
                  <c:v>-2.8621831697399602</c:v>
                </c:pt>
                <c:pt idx="500">
                  <c:v>-3.1463857849911077</c:v>
                </c:pt>
                <c:pt idx="501">
                  <c:v>-2.7195502026960159</c:v>
                </c:pt>
                <c:pt idx="502">
                  <c:v>-1.5880509727262977</c:v>
                </c:pt>
                <c:pt idx="503">
                  <c:v>-1.7716337640176165</c:v>
                </c:pt>
                <c:pt idx="504">
                  <c:v>-1.3512506269548006</c:v>
                </c:pt>
                <c:pt idx="505">
                  <c:v>-0.83330864216892153</c:v>
                </c:pt>
                <c:pt idx="506">
                  <c:v>-2.2477728744196632</c:v>
                </c:pt>
                <c:pt idx="507">
                  <c:v>-1.2417741805643974</c:v>
                </c:pt>
                <c:pt idx="508">
                  <c:v>4.0151328776519657</c:v>
                </c:pt>
                <c:pt idx="509">
                  <c:v>4.8438389463706448</c:v>
                </c:pt>
                <c:pt idx="510">
                  <c:v>1.9219024305227348</c:v>
                </c:pt>
                <c:pt idx="511">
                  <c:v>2.617679720102545</c:v>
                </c:pt>
                <c:pt idx="512">
                  <c:v>2.1662535325971621</c:v>
                </c:pt>
                <c:pt idx="513">
                  <c:v>3.4273684714008947</c:v>
                </c:pt>
                <c:pt idx="514">
                  <c:v>3.1786007325497669</c:v>
                </c:pt>
                <c:pt idx="515">
                  <c:v>4.5926306572251372</c:v>
                </c:pt>
                <c:pt idx="516">
                  <c:v>3.0532066705767731</c:v>
                </c:pt>
                <c:pt idx="517">
                  <c:v>4.2795912376117817</c:v>
                </c:pt>
                <c:pt idx="518">
                  <c:v>4.5853487711772729</c:v>
                </c:pt>
                <c:pt idx="519">
                  <c:v>4.797340657119932</c:v>
                </c:pt>
                <c:pt idx="520">
                  <c:v>3.2014349235727315</c:v>
                </c:pt>
                <c:pt idx="521">
                  <c:v>2.7544721283317397</c:v>
                </c:pt>
                <c:pt idx="522">
                  <c:v>4.8160742316363478</c:v>
                </c:pt>
                <c:pt idx="523">
                  <c:v>5.4365704693685926</c:v>
                </c:pt>
                <c:pt idx="524">
                  <c:v>7.4859246184549253</c:v>
                </c:pt>
                <c:pt idx="525">
                  <c:v>7.2702494917280909</c:v>
                </c:pt>
                <c:pt idx="526">
                  <c:v>9.1652870334164618</c:v>
                </c:pt>
                <c:pt idx="527">
                  <c:v>9.9492467293827218</c:v>
                </c:pt>
                <c:pt idx="528">
                  <c:v>12.087762038623403</c:v>
                </c:pt>
                <c:pt idx="529">
                  <c:v>12.18674395738859</c:v>
                </c:pt>
                <c:pt idx="530">
                  <c:v>13.86894850660941</c:v>
                </c:pt>
                <c:pt idx="531">
                  <c:v>14.853089488280089</c:v>
                </c:pt>
                <c:pt idx="532">
                  <c:v>16.952018776138306</c:v>
                </c:pt>
                <c:pt idx="533">
                  <c:v>17.0475060085734</c:v>
                </c:pt>
                <c:pt idx="534">
                  <c:v>17.827315645555345</c:v>
                </c:pt>
                <c:pt idx="535">
                  <c:v>18.749998773834008</c:v>
                </c:pt>
                <c:pt idx="536">
                  <c:v>17.135822849752966</c:v>
                </c:pt>
                <c:pt idx="537">
                  <c:v>16.775996193145037</c:v>
                </c:pt>
                <c:pt idx="538">
                  <c:v>15.549245706424367</c:v>
                </c:pt>
                <c:pt idx="539">
                  <c:v>13.878873975229961</c:v>
                </c:pt>
                <c:pt idx="540">
                  <c:v>12.871297972919448</c:v>
                </c:pt>
                <c:pt idx="541">
                  <c:v>13.104259575942519</c:v>
                </c:pt>
                <c:pt idx="542">
                  <c:v>11.982844493635849</c:v>
                </c:pt>
                <c:pt idx="543">
                  <c:v>9.5726538315464929</c:v>
                </c:pt>
                <c:pt idx="544">
                  <c:v>8.5435514042404463</c:v>
                </c:pt>
                <c:pt idx="545">
                  <c:v>8.3402637519306122</c:v>
                </c:pt>
                <c:pt idx="546">
                  <c:v>8.1445554337821537</c:v>
                </c:pt>
                <c:pt idx="547">
                  <c:v>7.6498694373305423</c:v>
                </c:pt>
                <c:pt idx="548">
                  <c:v>9.0415069976478719</c:v>
                </c:pt>
                <c:pt idx="549">
                  <c:v>9.6005882427289517</c:v>
                </c:pt>
                <c:pt idx="550">
                  <c:v>10.926488802542453</c:v>
                </c:pt>
                <c:pt idx="551">
                  <c:v>11.481215156510109</c:v>
                </c:pt>
                <c:pt idx="552">
                  <c:v>13.32999137433289</c:v>
                </c:pt>
                <c:pt idx="553">
                  <c:v>12.750349193716914</c:v>
                </c:pt>
                <c:pt idx="554">
                  <c:v>14.238089426795938</c:v>
                </c:pt>
                <c:pt idx="555">
                  <c:v>11.997358205417914</c:v>
                </c:pt>
                <c:pt idx="556">
                  <c:v>12.089725160375725</c:v>
                </c:pt>
                <c:pt idx="557">
                  <c:v>11.153179427750825</c:v>
                </c:pt>
                <c:pt idx="558">
                  <c:v>9.5101141167562453</c:v>
                </c:pt>
                <c:pt idx="559">
                  <c:v>7.565829424793308</c:v>
                </c:pt>
                <c:pt idx="560">
                  <c:v>6.3307841348980878</c:v>
                </c:pt>
                <c:pt idx="561">
                  <c:v>5.9786947257764957</c:v>
                </c:pt>
                <c:pt idx="562">
                  <c:v>4.5481029374296753</c:v>
                </c:pt>
                <c:pt idx="563">
                  <c:v>3.3115966647016304</c:v>
                </c:pt>
                <c:pt idx="564">
                  <c:v>2.0200423426774976</c:v>
                </c:pt>
                <c:pt idx="565">
                  <c:v>1.7954922621060445</c:v>
                </c:pt>
                <c:pt idx="566">
                  <c:v>2.723473214153534E-2</c:v>
                </c:pt>
                <c:pt idx="567">
                  <c:v>1.3301200728509992</c:v>
                </c:pt>
                <c:pt idx="568">
                  <c:v>-1.7890837068766277E-2</c:v>
                </c:pt>
                <c:pt idx="569">
                  <c:v>-0.1106458748838529</c:v>
                </c:pt>
                <c:pt idx="570">
                  <c:v>0.14492234450111358</c:v>
                </c:pt>
                <c:pt idx="571">
                  <c:v>0.32198954900545607</c:v>
                </c:pt>
                <c:pt idx="572">
                  <c:v>-0.39793247960061867</c:v>
                </c:pt>
                <c:pt idx="573">
                  <c:v>-0.66162508953721677</c:v>
                </c:pt>
                <c:pt idx="574">
                  <c:v>-1.9400946757001423</c:v>
                </c:pt>
                <c:pt idx="575">
                  <c:v>-1.9398223434330013</c:v>
                </c:pt>
                <c:pt idx="576">
                  <c:v>-2.0254766365805437</c:v>
                </c:pt>
                <c:pt idx="577">
                  <c:v>-2.4358437038226031</c:v>
                </c:pt>
                <c:pt idx="578">
                  <c:v>-3.0143729914679849</c:v>
                </c:pt>
                <c:pt idx="579">
                  <c:v>-2.8881474592002978</c:v>
                </c:pt>
                <c:pt idx="580">
                  <c:v>-2.8536700476818848</c:v>
                </c:pt>
                <c:pt idx="581">
                  <c:v>-2.4078884550453266</c:v>
                </c:pt>
                <c:pt idx="582">
                  <c:v>-3.2167990606598869</c:v>
                </c:pt>
                <c:pt idx="583">
                  <c:v>-4.0429505391877765</c:v>
                </c:pt>
                <c:pt idx="584">
                  <c:v>-3.8161945222373679</c:v>
                </c:pt>
                <c:pt idx="585">
                  <c:v>-2.6886348432295506</c:v>
                </c:pt>
                <c:pt idx="586">
                  <c:v>-2.6417852313726335</c:v>
                </c:pt>
                <c:pt idx="587">
                  <c:v>-2.7927829410013318</c:v>
                </c:pt>
                <c:pt idx="588">
                  <c:v>-3.7740739645310639</c:v>
                </c:pt>
                <c:pt idx="589">
                  <c:v>-4.2027941049914963</c:v>
                </c:pt>
                <c:pt idx="590">
                  <c:v>-3.571647129955708</c:v>
                </c:pt>
                <c:pt idx="591">
                  <c:v>-3.6283059267848103</c:v>
                </c:pt>
                <c:pt idx="592">
                  <c:v>-4.9908239206842575</c:v>
                </c:pt>
                <c:pt idx="593">
                  <c:v>-3.8691936309372501</c:v>
                </c:pt>
                <c:pt idx="594">
                  <c:v>-3.2042743772424767</c:v>
                </c:pt>
                <c:pt idx="595">
                  <c:v>-3.1502117414042528</c:v>
                </c:pt>
                <c:pt idx="596">
                  <c:v>-1.6272444519893619</c:v>
                </c:pt>
                <c:pt idx="597">
                  <c:v>-2.9938301936525082</c:v>
                </c:pt>
                <c:pt idx="598">
                  <c:v>-2.5446585560227706</c:v>
                </c:pt>
                <c:pt idx="599">
                  <c:v>-5.9507271990135474E-2</c:v>
                </c:pt>
                <c:pt idx="600">
                  <c:v>-0.52687852375093691</c:v>
                </c:pt>
                <c:pt idx="601">
                  <c:v>0.11751302551020952</c:v>
                </c:pt>
                <c:pt idx="602">
                  <c:v>2.4415607959572707</c:v>
                </c:pt>
                <c:pt idx="603">
                  <c:v>0.56913385083956503</c:v>
                </c:pt>
                <c:pt idx="604">
                  <c:v>1.5055362397447356</c:v>
                </c:pt>
                <c:pt idx="605">
                  <c:v>1.3509076496176124</c:v>
                </c:pt>
                <c:pt idx="606">
                  <c:v>6.9246379395549644E-4</c:v>
                </c:pt>
                <c:pt idx="607">
                  <c:v>3.3409557413796724</c:v>
                </c:pt>
                <c:pt idx="608">
                  <c:v>2.7971728849147883</c:v>
                </c:pt>
                <c:pt idx="609">
                  <c:v>2.1111525294985487</c:v>
                </c:pt>
                <c:pt idx="610">
                  <c:v>5.1153292064312623</c:v>
                </c:pt>
                <c:pt idx="611">
                  <c:v>2.4777255185392146</c:v>
                </c:pt>
                <c:pt idx="612">
                  <c:v>3.0792474206765226</c:v>
                </c:pt>
                <c:pt idx="613">
                  <c:v>2.9117898917292053</c:v>
                </c:pt>
                <c:pt idx="614">
                  <c:v>2.6612423924872668</c:v>
                </c:pt>
                <c:pt idx="615">
                  <c:v>1.1894722753435572</c:v>
                </c:pt>
                <c:pt idx="616">
                  <c:v>1.0283363654377895</c:v>
                </c:pt>
                <c:pt idx="617">
                  <c:v>2.201265817375146</c:v>
                </c:pt>
                <c:pt idx="618">
                  <c:v>0.26065844524221771</c:v>
                </c:pt>
                <c:pt idx="619">
                  <c:v>0.92274174052119262</c:v>
                </c:pt>
                <c:pt idx="620">
                  <c:v>-0.38538056024794332</c:v>
                </c:pt>
                <c:pt idx="621">
                  <c:v>-0.4390125480532952</c:v>
                </c:pt>
                <c:pt idx="622">
                  <c:v>-1.6209182942935669</c:v>
                </c:pt>
                <c:pt idx="623">
                  <c:v>-1.7588809887204564</c:v>
                </c:pt>
                <c:pt idx="624">
                  <c:v>-1.1626010359221977</c:v>
                </c:pt>
                <c:pt idx="625">
                  <c:v>-1.067485522822474</c:v>
                </c:pt>
                <c:pt idx="626">
                  <c:v>-3.8920703127776339</c:v>
                </c:pt>
                <c:pt idx="627">
                  <c:v>-2.6743815040251371</c:v>
                </c:pt>
                <c:pt idx="628">
                  <c:v>-2.736051046601669</c:v>
                </c:pt>
                <c:pt idx="629">
                  <c:v>-2.9175940742854287</c:v>
                </c:pt>
                <c:pt idx="630">
                  <c:v>-1.3561459202664143</c:v>
                </c:pt>
                <c:pt idx="631">
                  <c:v>-3.1261094948330279</c:v>
                </c:pt>
                <c:pt idx="632">
                  <c:v>-2.9090512686172225</c:v>
                </c:pt>
                <c:pt idx="633">
                  <c:v>-4.7367220387433573</c:v>
                </c:pt>
                <c:pt idx="634">
                  <c:v>-5.3084881629427105</c:v>
                </c:pt>
                <c:pt idx="635">
                  <c:v>-5.9109906782476198</c:v>
                </c:pt>
                <c:pt idx="636">
                  <c:v>-5.3223940571625494</c:v>
                </c:pt>
                <c:pt idx="637">
                  <c:v>-7.2344277394023964</c:v>
                </c:pt>
                <c:pt idx="638">
                  <c:v>-8.4390258092506141</c:v>
                </c:pt>
                <c:pt idx="639">
                  <c:v>-7.2934025658423263</c:v>
                </c:pt>
                <c:pt idx="640">
                  <c:v>-8.0596837798963552</c:v>
                </c:pt>
                <c:pt idx="641">
                  <c:v>-10.028853588098094</c:v>
                </c:pt>
                <c:pt idx="642">
                  <c:v>-9.0426619596974511</c:v>
                </c:pt>
                <c:pt idx="643">
                  <c:v>-9.4650256265943238</c:v>
                </c:pt>
                <c:pt idx="644">
                  <c:v>-8.8868787975079755</c:v>
                </c:pt>
                <c:pt idx="645">
                  <c:v>-7.7161445680193257</c:v>
                </c:pt>
                <c:pt idx="646">
                  <c:v>-8.237563058218905</c:v>
                </c:pt>
                <c:pt idx="647">
                  <c:v>-7.5339392541924832</c:v>
                </c:pt>
                <c:pt idx="648">
                  <c:v>-8.7787375453721879</c:v>
                </c:pt>
                <c:pt idx="649">
                  <c:v>-7.2026277702549475</c:v>
                </c:pt>
                <c:pt idx="650">
                  <c:v>-5.8497014163907295</c:v>
                </c:pt>
                <c:pt idx="651">
                  <c:v>-6.1739962031559603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9A-43BA-A124-D78CFFE56E43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Sheet1!$H$2:$H$653</c:f>
              <c:numCache>
                <c:formatCode>General</c:formatCode>
                <c:ptCount val="65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A0-447F-91F0-3484404C4C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102032"/>
        <c:axId val="1"/>
      </c:lineChart>
      <c:dateAx>
        <c:axId val="207102032"/>
        <c:scaling>
          <c:orientation val="minMax"/>
        </c:scaling>
        <c:delete val="0"/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yyyy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50"/>
        <c:auto val="1"/>
        <c:lblOffset val="100"/>
        <c:baseTimeUnit val="months"/>
        <c:majorUnit val="60"/>
        <c:majorTimeUnit val="months"/>
        <c:minorUnit val="12"/>
        <c:minorTimeUnit val="months"/>
      </c:dateAx>
      <c:valAx>
        <c:axId val="1"/>
        <c:scaling>
          <c:orientation val="minMax"/>
          <c:max val="50"/>
          <c:min val="-40"/>
        </c:scaling>
        <c:delete val="0"/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0;\–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102032"/>
        <c:crosses val="autoZero"/>
        <c:crossBetween val="between"/>
        <c:majorUnit val="10"/>
      </c:valAx>
      <c:spPr>
        <a:solidFill>
          <a:schemeClr val="bg1"/>
        </a:solidFill>
        <a:ln w="12700">
          <a:solidFill>
            <a:schemeClr val="accent3">
              <a:lumMod val="65000"/>
            </a:schemeClr>
          </a:solidFill>
          <a:prstDash val="solid"/>
        </a:ln>
      </c:spPr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23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300" b="0" i="0" u="none" strike="noStrike" baseline="0">
                <a:solidFill>
                  <a:srgbClr val="E4801C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3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2300" b="0" i="0" u="none" strike="noStrike" baseline="0">
                <a:solidFill>
                  <a:srgbClr val="00B05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2300" b="0" i="0" u="none" strike="noStrike" baseline="0">
                <a:solidFill>
                  <a:srgbClr val="FF33CC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6"/>
        <c:delete val="1"/>
      </c:legendEntry>
      <c:layout>
        <c:manualLayout>
          <c:xMode val="edge"/>
          <c:yMode val="edge"/>
          <c:x val="0.12056329497274379"/>
          <c:y val="0.73306216041567762"/>
          <c:w val="0.55798475671310321"/>
          <c:h val="0.17784558474442158"/>
        </c:manualLayout>
      </c:layout>
      <c:overlay val="0"/>
      <c:spPr>
        <a:solidFill>
          <a:srgbClr val="FFFFE7"/>
        </a:solidFill>
        <a:ln w="12700">
          <a:solidFill>
            <a:srgbClr val="800080"/>
          </a:solidFill>
          <a:prstDash val="solid"/>
        </a:ln>
      </c:spPr>
      <c:txPr>
        <a:bodyPr/>
        <a:lstStyle/>
        <a:p>
          <a:pPr>
            <a:defRPr sz="2300" b="0" i="0" u="none" strike="noStrike" baseline="0">
              <a:solidFill>
                <a:srgbClr val="0000CC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0.02149</cdr:y>
    </cdr:from>
    <cdr:to>
      <cdr:x>0.05102</cdr:x>
      <cdr:y>0.93855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55AD17D-9D27-EC30-36ED-14F4B7143E3E}"/>
            </a:ext>
          </a:extLst>
        </cdr:cNvPr>
        <cdr:cNvSpPr txBox="1"/>
      </cdr:nvSpPr>
      <cdr:spPr>
        <a:xfrm xmlns:a="http://schemas.openxmlformats.org/drawingml/2006/main" rot="16200000">
          <a:off x="-2498255" y="2627209"/>
          <a:ext cx="5501948" cy="505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en-GB" sz="2300" dirty="0">
              <a:latin typeface="Arial" panose="020B0604020202020204" pitchFamily="34" charset="0"/>
              <a:cs typeface="Arial" panose="020B0604020202020204" pitchFamily="34" charset="0"/>
            </a:rPr>
            <a:t>Annual % change in real house prices</a:t>
          </a:r>
        </a:p>
        <a:p xmlns:a="http://schemas.openxmlformats.org/drawingml/2006/main">
          <a:endParaRPr lang="en-GB" sz="23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42FC-B008-4DDF-992F-B2669D28CB97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AC7D-6D75-4ED3-9B98-BF515CB44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83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52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96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61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72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55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2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6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1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54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16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s.gov.uk/economy/inflationandpriceindices/timeseries/jfdn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gov.uk/government/collections/uk-house-price-index-reports" TargetMode="External"/><Relationship Id="rId4" Type="http://schemas.openxmlformats.org/officeDocument/2006/relationships/hyperlink" Target="https://www.ons.gov.uk/economy/inflationandpriceindices/timeseries/d7b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A4DA05F-5454-4EC8-A129-82EBABD28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488411"/>
              </p:ext>
            </p:extLst>
          </p:nvPr>
        </p:nvGraphicFramePr>
        <p:xfrm>
          <a:off x="0" y="1"/>
          <a:ext cx="9906000" cy="606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TextBox 4">
            <a:extLst>
              <a:ext uri="{FF2B5EF4-FFF2-40B4-BE49-F238E27FC236}">
                <a16:creationId xmlns:a16="http://schemas.microsoft.com/office/drawing/2014/main" id="{294F6AAF-30FC-47C2-ACE6-AFDD27BB5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396" y="6066241"/>
            <a:ext cx="899452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i="1" dirty="0">
                <a:solidFill>
                  <a:srgbClr val="000000"/>
                </a:solidFill>
              </a:rPr>
              <a:t>Sources</a:t>
            </a:r>
            <a:r>
              <a:rPr lang="en-GB" altLang="en-US" sz="1400" dirty="0">
                <a:solidFill>
                  <a:srgbClr val="000000"/>
                </a:solidFill>
              </a:rPr>
              <a:t>: </a:t>
            </a:r>
            <a:r>
              <a:rPr lang="en-GB" altLang="en-US" sz="1400" dirty="0">
                <a:solidFill>
                  <a:srgbClr val="000000"/>
                </a:solidFill>
                <a:hlinkClick r:id="rId3"/>
              </a:rPr>
              <a:t>JFDN</a:t>
            </a:r>
            <a:r>
              <a:rPr lang="en-GB" altLang="en-US" sz="1400" i="1" dirty="0">
                <a:solidFill>
                  <a:srgbClr val="000000"/>
                </a:solidFill>
              </a:rPr>
              <a:t> </a:t>
            </a:r>
            <a:r>
              <a:rPr lang="en-GB" altLang="en-US" sz="1400" dirty="0">
                <a:solidFill>
                  <a:srgbClr val="000000"/>
                </a:solidFill>
              </a:rPr>
              <a:t>and</a:t>
            </a:r>
            <a:r>
              <a:rPr lang="en-GB" altLang="en-US" sz="1400" i="1" dirty="0">
                <a:solidFill>
                  <a:srgbClr val="000000"/>
                </a:solidFill>
              </a:rPr>
              <a:t> </a:t>
            </a:r>
            <a:r>
              <a:rPr lang="en-GB" altLang="en-US" sz="1400" dirty="0">
                <a:solidFill>
                  <a:srgbClr val="000000"/>
                </a:solidFill>
                <a:hlinkClick r:id="rId4"/>
              </a:rPr>
              <a:t>D7BT</a:t>
            </a:r>
            <a:r>
              <a:rPr lang="en-GB" altLang="en-US" sz="1400" i="1" dirty="0">
                <a:solidFill>
                  <a:srgbClr val="000000"/>
                </a:solidFill>
              </a:rPr>
              <a:t> </a:t>
            </a:r>
            <a:r>
              <a:rPr lang="en-GB" altLang="en-US" sz="1400" dirty="0">
                <a:solidFill>
                  <a:srgbClr val="000000"/>
                </a:solidFill>
              </a:rPr>
              <a:t>(ONS) </a:t>
            </a:r>
            <a:r>
              <a:rPr lang="en-GB" altLang="en-US" sz="1400" i="1" dirty="0">
                <a:solidFill>
                  <a:srgbClr val="000000"/>
                </a:solidFill>
              </a:rPr>
              <a:t>and </a:t>
            </a:r>
            <a:r>
              <a:rPr lang="en-GB" altLang="en-US" sz="1400" i="1" dirty="0">
                <a:solidFill>
                  <a:srgbClr val="000000"/>
                </a:solidFill>
                <a:hlinkClick r:id="rId5"/>
              </a:rPr>
              <a:t>UK House Price Index: reports</a:t>
            </a:r>
            <a:r>
              <a:rPr lang="en-GB" altLang="en-US" sz="1400" dirty="0">
                <a:solidFill>
                  <a:srgbClr val="000000"/>
                </a:solidFill>
              </a:rPr>
              <a:t> (HM Land Registry)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CF29F4A-7E72-406B-906C-FFE17D2C6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4780"/>
            <a:ext cx="9905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dirty="0">
                <a:solidFill>
                  <a:srgbClr val="000000"/>
                </a:solidFill>
              </a:rPr>
              <a:t>4. Real house price inflation rates</a:t>
            </a:r>
          </a:p>
        </p:txBody>
      </p:sp>
    </p:spTree>
    <p:extLst>
      <p:ext uri="{BB962C8B-B14F-4D97-AF65-F5344CB8AC3E}">
        <p14:creationId xmlns:p14="http://schemas.microsoft.com/office/powerpoint/2010/main" val="2185217762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</TotalTime>
  <Words>34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32</cp:revision>
  <dcterms:created xsi:type="dcterms:W3CDTF">2021-10-15T17:38:29Z</dcterms:created>
  <dcterms:modified xsi:type="dcterms:W3CDTF">2024-07-13T09:06:15Z</dcterms:modified>
</cp:coreProperties>
</file>