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7867764677455E-2"/>
          <c:y val="3.5035512965243043E-2"/>
          <c:w val="0.86131734067070465"/>
          <c:h val="0.8453808482950750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Receipts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Sheet1!$A$2:$A$126</c:f>
              <c:numCache>
                <c:formatCode>General</c:formatCode>
                <c:ptCount val="125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  <c:pt idx="109">
                  <c:v>2009</c:v>
                </c:pt>
                <c:pt idx="110">
                  <c:v>2010</c:v>
                </c:pt>
                <c:pt idx="111">
                  <c:v>2011</c:v>
                </c:pt>
                <c:pt idx="112">
                  <c:v>2012</c:v>
                </c:pt>
                <c:pt idx="113">
                  <c:v>2013</c:v>
                </c:pt>
                <c:pt idx="114">
                  <c:v>2014</c:v>
                </c:pt>
                <c:pt idx="115">
                  <c:v>2015</c:v>
                </c:pt>
                <c:pt idx="116">
                  <c:v>2016</c:v>
                </c:pt>
                <c:pt idx="117">
                  <c:v>2017</c:v>
                </c:pt>
                <c:pt idx="118">
                  <c:v>2018</c:v>
                </c:pt>
                <c:pt idx="119">
                  <c:v>2019</c:v>
                </c:pt>
                <c:pt idx="120">
                  <c:v>2020</c:v>
                </c:pt>
                <c:pt idx="121">
                  <c:v>2021</c:v>
                </c:pt>
                <c:pt idx="122">
                  <c:v>2022</c:v>
                </c:pt>
                <c:pt idx="123">
                  <c:v>2023</c:v>
                </c:pt>
                <c:pt idx="124">
                  <c:v>2024</c:v>
                </c:pt>
              </c:numCache>
            </c:numRef>
          </c:cat>
          <c:val>
            <c:numRef>
              <c:f>Sheet1!$B$2:$B$126</c:f>
              <c:numCache>
                <c:formatCode>0.0</c:formatCode>
                <c:ptCount val="125"/>
                <c:pt idx="0">
                  <c:v>10.079834413015133</c:v>
                </c:pt>
                <c:pt idx="1">
                  <c:v>10.950287804684713</c:v>
                </c:pt>
                <c:pt idx="2">
                  <c:v>11.907328751461684</c:v>
                </c:pt>
                <c:pt idx="3">
                  <c:v>12.242830207094249</c:v>
                </c:pt>
                <c:pt idx="4">
                  <c:v>12.219319390163209</c:v>
                </c:pt>
                <c:pt idx="5">
                  <c:v>11.984938537406435</c:v>
                </c:pt>
                <c:pt idx="6">
                  <c:v>11.723526339244257</c:v>
                </c:pt>
                <c:pt idx="7">
                  <c:v>11.554166204747563</c:v>
                </c:pt>
                <c:pt idx="8">
                  <c:v>11.992249399086413</c:v>
                </c:pt>
                <c:pt idx="9">
                  <c:v>11.989505262133109</c:v>
                </c:pt>
                <c:pt idx="10">
                  <c:v>12.629949626597908</c:v>
                </c:pt>
                <c:pt idx="11">
                  <c:v>12.49744185239868</c:v>
                </c:pt>
                <c:pt idx="12">
                  <c:v>12.892704833257458</c:v>
                </c:pt>
                <c:pt idx="13">
                  <c:v>12.933880723740554</c:v>
                </c:pt>
                <c:pt idx="14">
                  <c:v>13.106791748291288</c:v>
                </c:pt>
                <c:pt idx="15">
                  <c:v>13.749561951096766</c:v>
                </c:pt>
                <c:pt idx="16">
                  <c:v>17.331844344611962</c:v>
                </c:pt>
                <c:pt idx="17">
                  <c:v>19.572693617456252</c:v>
                </c:pt>
                <c:pt idx="18">
                  <c:v>20.107734025834791</c:v>
                </c:pt>
                <c:pt idx="19">
                  <c:v>22.108941688150686</c:v>
                </c:pt>
                <c:pt idx="20">
                  <c:v>21.394134271069355</c:v>
                </c:pt>
                <c:pt idx="21">
                  <c:v>26.106849947046751</c:v>
                </c:pt>
                <c:pt idx="22">
                  <c:v>26.917508884639616</c:v>
                </c:pt>
                <c:pt idx="23">
                  <c:v>26.185403676510955</c:v>
                </c:pt>
                <c:pt idx="24">
                  <c:v>24.065674735238208</c:v>
                </c:pt>
                <c:pt idx="25">
                  <c:v>23.76090613914965</c:v>
                </c:pt>
                <c:pt idx="26">
                  <c:v>24.840318123141412</c:v>
                </c:pt>
                <c:pt idx="27">
                  <c:v>24.555402513577825</c:v>
                </c:pt>
                <c:pt idx="28">
                  <c:v>25.065383313069482</c:v>
                </c:pt>
                <c:pt idx="29">
                  <c:v>24.549874003754748</c:v>
                </c:pt>
                <c:pt idx="30">
                  <c:v>25.047177733750438</c:v>
                </c:pt>
                <c:pt idx="31">
                  <c:v>26.753248937081011</c:v>
                </c:pt>
                <c:pt idx="32">
                  <c:v>28.359919697399302</c:v>
                </c:pt>
                <c:pt idx="33">
                  <c:v>27.267736075765516</c:v>
                </c:pt>
                <c:pt idx="34">
                  <c:v>26.127654156501741</c:v>
                </c:pt>
                <c:pt idx="35">
                  <c:v>25.568774823689566</c:v>
                </c:pt>
                <c:pt idx="36">
                  <c:v>25.079005824578562</c:v>
                </c:pt>
                <c:pt idx="37">
                  <c:v>24.865996138494168</c:v>
                </c:pt>
                <c:pt idx="38">
                  <c:v>25.29880818457459</c:v>
                </c:pt>
                <c:pt idx="39">
                  <c:v>25.60658813312418</c:v>
                </c:pt>
                <c:pt idx="40">
                  <c:v>27.042037164429551</c:v>
                </c:pt>
                <c:pt idx="41">
                  <c:v>31.604469116112888</c:v>
                </c:pt>
                <c:pt idx="42">
                  <c:v>34.048475862221125</c:v>
                </c:pt>
                <c:pt idx="43">
                  <c:v>37.122543599002519</c:v>
                </c:pt>
                <c:pt idx="44">
                  <c:v>38.770710178093672</c:v>
                </c:pt>
                <c:pt idx="45">
                  <c:v>39.466921375083906</c:v>
                </c:pt>
                <c:pt idx="46">
                  <c:v>39.502878794826955</c:v>
                </c:pt>
                <c:pt idx="47">
                  <c:v>37.357634881695738</c:v>
                </c:pt>
                <c:pt idx="48">
                  <c:v>42.397029617476903</c:v>
                </c:pt>
                <c:pt idx="49">
                  <c:v>43.320100461800209</c:v>
                </c:pt>
                <c:pt idx="50">
                  <c:v>42.407120743034056</c:v>
                </c:pt>
                <c:pt idx="51">
                  <c:v>40.494899365867106</c:v>
                </c:pt>
                <c:pt idx="52">
                  <c:v>39.088774668443428</c:v>
                </c:pt>
                <c:pt idx="53">
                  <c:v>37.454889664556589</c:v>
                </c:pt>
                <c:pt idx="54">
                  <c:v>37.419391016654515</c:v>
                </c:pt>
                <c:pt idx="55">
                  <c:v>36.726659167604048</c:v>
                </c:pt>
                <c:pt idx="56">
                  <c:v>36.339560179711519</c:v>
                </c:pt>
                <c:pt idx="57">
                  <c:v>35.889229675067789</c:v>
                </c:pt>
                <c:pt idx="58">
                  <c:v>36.372212692967402</c:v>
                </c:pt>
                <c:pt idx="59">
                  <c:v>34.3882111366107</c:v>
                </c:pt>
                <c:pt idx="60">
                  <c:v>34.071178924424068</c:v>
                </c:pt>
                <c:pt idx="61">
                  <c:v>35.824293081984706</c:v>
                </c:pt>
                <c:pt idx="62">
                  <c:v>35.876617861874507</c:v>
                </c:pt>
                <c:pt idx="63">
                  <c:v>35.252452439903472</c:v>
                </c:pt>
                <c:pt idx="64">
                  <c:v>35.781793111372842</c:v>
                </c:pt>
                <c:pt idx="65">
                  <c:v>37.527051216970797</c:v>
                </c:pt>
                <c:pt idx="66">
                  <c:v>38.118018333917746</c:v>
                </c:pt>
                <c:pt idx="67">
                  <c:v>39.594756783470217</c:v>
                </c:pt>
                <c:pt idx="68">
                  <c:v>41.13294698800334</c:v>
                </c:pt>
                <c:pt idx="69">
                  <c:v>41.997640581989778</c:v>
                </c:pt>
                <c:pt idx="70">
                  <c:v>40.207542920499627</c:v>
                </c:pt>
                <c:pt idx="71">
                  <c:v>38.544879644124805</c:v>
                </c:pt>
                <c:pt idx="72">
                  <c:v>36.040354797210369</c:v>
                </c:pt>
                <c:pt idx="73">
                  <c:v>36.321125194842857</c:v>
                </c:pt>
                <c:pt idx="74">
                  <c:v>39.01454534334961</c:v>
                </c:pt>
                <c:pt idx="75">
                  <c:v>40.125394445870846</c:v>
                </c:pt>
                <c:pt idx="76">
                  <c:v>40.259209116037681</c:v>
                </c:pt>
                <c:pt idx="77">
                  <c:v>38.443770316806479</c:v>
                </c:pt>
                <c:pt idx="78">
                  <c:v>36.978469709197888</c:v>
                </c:pt>
                <c:pt idx="79">
                  <c:v>37.364435202287005</c:v>
                </c:pt>
                <c:pt idx="80">
                  <c:v>38.62730345532335</c:v>
                </c:pt>
                <c:pt idx="81">
                  <c:v>41.045327777964445</c:v>
                </c:pt>
                <c:pt idx="82">
                  <c:v>40.713151639557402</c:v>
                </c:pt>
                <c:pt idx="83">
                  <c:v>39.597944140576935</c:v>
                </c:pt>
                <c:pt idx="84">
                  <c:v>39.291122959151913</c:v>
                </c:pt>
                <c:pt idx="85">
                  <c:v>38.298932199508478</c:v>
                </c:pt>
                <c:pt idx="86">
                  <c:v>37.349495481845032</c:v>
                </c:pt>
                <c:pt idx="87">
                  <c:v>36.251475184606022</c:v>
                </c:pt>
                <c:pt idx="88">
                  <c:v>35.57824871342423</c:v>
                </c:pt>
                <c:pt idx="89">
                  <c:v>34.816768090848903</c:v>
                </c:pt>
                <c:pt idx="90">
                  <c:v>33.97484174766582</c:v>
                </c:pt>
                <c:pt idx="91">
                  <c:v>33.54653236806211</c:v>
                </c:pt>
                <c:pt idx="92">
                  <c:v>32.162988990713671</c:v>
                </c:pt>
                <c:pt idx="93">
                  <c:v>31.360002459085678</c:v>
                </c:pt>
                <c:pt idx="94">
                  <c:v>32.316936181019869</c:v>
                </c:pt>
                <c:pt idx="95">
                  <c:v>33.286933239452281</c:v>
                </c:pt>
                <c:pt idx="96">
                  <c:v>32.590408954688108</c:v>
                </c:pt>
                <c:pt idx="97">
                  <c:v>34.654362196750469</c:v>
                </c:pt>
                <c:pt idx="98">
                  <c:v>35.240610998084556</c:v>
                </c:pt>
                <c:pt idx="99">
                  <c:v>35.954159248072116</c:v>
                </c:pt>
                <c:pt idx="100">
                  <c:v>36.662081514616524</c:v>
                </c:pt>
                <c:pt idx="101">
                  <c:v>35.868467267157342</c:v>
                </c:pt>
                <c:pt idx="102">
                  <c:v>34.415738815840527</c:v>
                </c:pt>
                <c:pt idx="103">
                  <c:v>35.485458145254277</c:v>
                </c:pt>
                <c:pt idx="104">
                  <c:v>36.214724399254962</c:v>
                </c:pt>
                <c:pt idx="105">
                  <c:v>36.684471495140883</c:v>
                </c:pt>
                <c:pt idx="106">
                  <c:v>36.932147702874474</c:v>
                </c:pt>
                <c:pt idx="107">
                  <c:v>37.116133176646933</c:v>
                </c:pt>
                <c:pt idx="108">
                  <c:v>36.065420655756867</c:v>
                </c:pt>
                <c:pt idx="109">
                  <c:v>36.130106088617161</c:v>
                </c:pt>
                <c:pt idx="110">
                  <c:v>37.128339305222305</c:v>
                </c:pt>
                <c:pt idx="111">
                  <c:v>37.333515511185659</c:v>
                </c:pt>
                <c:pt idx="112">
                  <c:v>36.787562064505366</c:v>
                </c:pt>
                <c:pt idx="113">
                  <c:v>36.611935035090511</c:v>
                </c:pt>
                <c:pt idx="114">
                  <c:v>36.76429341127659</c:v>
                </c:pt>
                <c:pt idx="115">
                  <c:v>36.820427995451254</c:v>
                </c:pt>
                <c:pt idx="116">
                  <c:v>37.46615472071084</c:v>
                </c:pt>
                <c:pt idx="117">
                  <c:v>37.329489934572081</c:v>
                </c:pt>
                <c:pt idx="118">
                  <c:v>37.5</c:v>
                </c:pt>
                <c:pt idx="119" formatCode="General">
                  <c:v>37.233296720296686</c:v>
                </c:pt>
                <c:pt idx="120" formatCode="General">
                  <c:v>37.611391724630536</c:v>
                </c:pt>
                <c:pt idx="121" formatCode="General">
                  <c:v>37.442751217755664</c:v>
                </c:pt>
                <c:pt idx="122" formatCode="General">
                  <c:v>37.549528690283786</c:v>
                </c:pt>
                <c:pt idx="123" formatCode="General">
                  <c:v>37.780452146871433</c:v>
                </c:pt>
                <c:pt idx="124" formatCode="General">
                  <c:v>37.908912901733636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40-457D-B341-127E67C1878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Expenditure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Sheet1!$A$2:$A$126</c:f>
              <c:numCache>
                <c:formatCode>General</c:formatCode>
                <c:ptCount val="125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  <c:pt idx="109">
                  <c:v>2009</c:v>
                </c:pt>
                <c:pt idx="110">
                  <c:v>2010</c:v>
                </c:pt>
                <c:pt idx="111">
                  <c:v>2011</c:v>
                </c:pt>
                <c:pt idx="112">
                  <c:v>2012</c:v>
                </c:pt>
                <c:pt idx="113">
                  <c:v>2013</c:v>
                </c:pt>
                <c:pt idx="114">
                  <c:v>2014</c:v>
                </c:pt>
                <c:pt idx="115">
                  <c:v>2015</c:v>
                </c:pt>
                <c:pt idx="116">
                  <c:v>2016</c:v>
                </c:pt>
                <c:pt idx="117">
                  <c:v>2017</c:v>
                </c:pt>
                <c:pt idx="118">
                  <c:v>2018</c:v>
                </c:pt>
                <c:pt idx="119">
                  <c:v>2019</c:v>
                </c:pt>
                <c:pt idx="120">
                  <c:v>2020</c:v>
                </c:pt>
                <c:pt idx="121">
                  <c:v>2021</c:v>
                </c:pt>
                <c:pt idx="122">
                  <c:v>2022</c:v>
                </c:pt>
                <c:pt idx="123">
                  <c:v>2023</c:v>
                </c:pt>
                <c:pt idx="124">
                  <c:v>2024</c:v>
                </c:pt>
              </c:numCache>
            </c:numRef>
          </c:cat>
          <c:val>
            <c:numRef>
              <c:f>Sheet1!$C$2:$C$126</c:f>
              <c:numCache>
                <c:formatCode>0.0</c:formatCode>
                <c:ptCount val="125"/>
                <c:pt idx="0">
                  <c:v>13.866438875047272</c:v>
                </c:pt>
                <c:pt idx="1">
                  <c:v>15.340982914775683</c:v>
                </c:pt>
                <c:pt idx="2">
                  <c:v>15.068566473088678</c:v>
                </c:pt>
                <c:pt idx="3">
                  <c:v>13.739770145079573</c:v>
                </c:pt>
                <c:pt idx="4">
                  <c:v>13.179789909914028</c:v>
                </c:pt>
                <c:pt idx="5">
                  <c:v>12.499313581930316</c:v>
                </c:pt>
                <c:pt idx="6">
                  <c:v>11.822459050967836</c:v>
                </c:pt>
                <c:pt idx="7">
                  <c:v>11.267699274051344</c:v>
                </c:pt>
                <c:pt idx="8">
                  <c:v>11.942072623358017</c:v>
                </c:pt>
                <c:pt idx="9">
                  <c:v>12.382603795317801</c:v>
                </c:pt>
                <c:pt idx="10">
                  <c:v>12.347189560330792</c:v>
                </c:pt>
                <c:pt idx="11">
                  <c:v>12.18047774744654</c:v>
                </c:pt>
                <c:pt idx="12">
                  <c:v>12.28496790509044</c:v>
                </c:pt>
                <c:pt idx="13">
                  <c:v>12.476412273704716</c:v>
                </c:pt>
                <c:pt idx="14">
                  <c:v>17.831810717111033</c:v>
                </c:pt>
                <c:pt idx="15">
                  <c:v>40.220040320789288</c:v>
                </c:pt>
                <c:pt idx="16">
                  <c:v>44.808437170797141</c:v>
                </c:pt>
                <c:pt idx="17">
                  <c:v>46.888430863796302</c:v>
                </c:pt>
                <c:pt idx="18">
                  <c:v>46.032420137221386</c:v>
                </c:pt>
                <c:pt idx="19">
                  <c:v>29.809598496481136</c:v>
                </c:pt>
                <c:pt idx="20">
                  <c:v>21.034712815315388</c:v>
                </c:pt>
                <c:pt idx="21">
                  <c:v>27.586168659130006</c:v>
                </c:pt>
                <c:pt idx="22">
                  <c:v>26.871652821803774</c:v>
                </c:pt>
                <c:pt idx="23">
                  <c:v>25.176424819250901</c:v>
                </c:pt>
                <c:pt idx="24">
                  <c:v>24.370007197843361</c:v>
                </c:pt>
                <c:pt idx="25">
                  <c:v>24.849191916515284</c:v>
                </c:pt>
                <c:pt idx="26">
                  <c:v>27.143393975618096</c:v>
                </c:pt>
                <c:pt idx="27">
                  <c:v>25.155398774090585</c:v>
                </c:pt>
                <c:pt idx="28">
                  <c:v>25.198709820053892</c:v>
                </c:pt>
                <c:pt idx="29">
                  <c:v>25.246942298448761</c:v>
                </c:pt>
                <c:pt idx="30">
                  <c:v>26.508816752696088</c:v>
                </c:pt>
                <c:pt idx="31">
                  <c:v>29.073442207730515</c:v>
                </c:pt>
                <c:pt idx="32">
                  <c:v>28.916471022518913</c:v>
                </c:pt>
                <c:pt idx="33">
                  <c:v>26.816047335190497</c:v>
                </c:pt>
                <c:pt idx="34">
                  <c:v>25.607363207930714</c:v>
                </c:pt>
                <c:pt idx="35">
                  <c:v>25.893526409087823</c:v>
                </c:pt>
                <c:pt idx="36">
                  <c:v>25.816623642948521</c:v>
                </c:pt>
                <c:pt idx="37">
                  <c:v>26.379411928125169</c:v>
                </c:pt>
                <c:pt idx="38">
                  <c:v>29.088056987550519</c:v>
                </c:pt>
                <c:pt idx="39">
                  <c:v>34.119095179402144</c:v>
                </c:pt>
                <c:pt idx="40">
                  <c:v>53.358590954116387</c:v>
                </c:pt>
                <c:pt idx="41">
                  <c:v>58.687267828239513</c:v>
                </c:pt>
                <c:pt idx="42">
                  <c:v>59.875753280494557</c:v>
                </c:pt>
                <c:pt idx="43">
                  <c:v>61.266875882509744</c:v>
                </c:pt>
                <c:pt idx="44">
                  <c:v>62.276017772475079</c:v>
                </c:pt>
                <c:pt idx="45">
                  <c:v>57.369867679537954</c:v>
                </c:pt>
                <c:pt idx="46">
                  <c:v>45.888528376865665</c:v>
                </c:pt>
                <c:pt idx="47">
                  <c:v>38.277586794243213</c:v>
                </c:pt>
                <c:pt idx="48">
                  <c:v>38.252309817805028</c:v>
                </c:pt>
                <c:pt idx="49">
                  <c:v>38.604877258365065</c:v>
                </c:pt>
                <c:pt idx="50">
                  <c:v>37.77089783281734</c:v>
                </c:pt>
                <c:pt idx="51">
                  <c:v>39.846980976013235</c:v>
                </c:pt>
                <c:pt idx="52">
                  <c:v>40.827463671552763</c:v>
                </c:pt>
                <c:pt idx="53">
                  <c:v>40.602259953854343</c:v>
                </c:pt>
                <c:pt idx="54">
                  <c:v>38.97269107833791</c:v>
                </c:pt>
                <c:pt idx="55">
                  <c:v>36.532365272522746</c:v>
                </c:pt>
                <c:pt idx="56">
                  <c:v>36.727358713643888</c:v>
                </c:pt>
                <c:pt idx="57">
                  <c:v>35.915899897764149</c:v>
                </c:pt>
                <c:pt idx="58">
                  <c:v>36.676672384219557</c:v>
                </c:pt>
                <c:pt idx="59">
                  <c:v>36.679148045255062</c:v>
                </c:pt>
                <c:pt idx="60">
                  <c:v>36.559058965011836</c:v>
                </c:pt>
                <c:pt idx="61">
                  <c:v>37.993953405655347</c:v>
                </c:pt>
                <c:pt idx="62">
                  <c:v>37.704249753711316</c:v>
                </c:pt>
                <c:pt idx="63">
                  <c:v>37.957188077851256</c:v>
                </c:pt>
                <c:pt idx="64">
                  <c:v>37.651891643446035</c:v>
                </c:pt>
                <c:pt idx="65">
                  <c:v>39.052606267867162</c:v>
                </c:pt>
                <c:pt idx="66">
                  <c:v>40.514952662425479</c:v>
                </c:pt>
                <c:pt idx="67">
                  <c:v>43.447156002165059</c:v>
                </c:pt>
                <c:pt idx="68">
                  <c:v>41.710326540213416</c:v>
                </c:pt>
                <c:pt idx="69">
                  <c:v>40.2831301612269</c:v>
                </c:pt>
                <c:pt idx="70">
                  <c:v>39.647973944528175</c:v>
                </c:pt>
                <c:pt idx="71">
                  <c:v>39.527566377853901</c:v>
                </c:pt>
                <c:pt idx="72">
                  <c:v>38.630916108064191</c:v>
                </c:pt>
                <c:pt idx="73">
                  <c:v>40.408898125883589</c:v>
                </c:pt>
                <c:pt idx="74">
                  <c:v>44.714444433118942</c:v>
                </c:pt>
                <c:pt idx="75">
                  <c:v>46.462203596186811</c:v>
                </c:pt>
                <c:pt idx="76">
                  <c:v>45.198003046200711</c:v>
                </c:pt>
                <c:pt idx="77">
                  <c:v>42.318060924787865</c:v>
                </c:pt>
                <c:pt idx="78">
                  <c:v>41.500611803910331</c:v>
                </c:pt>
                <c:pt idx="79">
                  <c:v>41.043789743788452</c:v>
                </c:pt>
                <c:pt idx="80">
                  <c:v>42.945802592521879</c:v>
                </c:pt>
                <c:pt idx="81">
                  <c:v>43.061053056012902</c:v>
                </c:pt>
                <c:pt idx="82">
                  <c:v>43.326287065560876</c:v>
                </c:pt>
                <c:pt idx="83">
                  <c:v>42.898168965247244</c:v>
                </c:pt>
                <c:pt idx="84">
                  <c:v>42.541698649461644</c:v>
                </c:pt>
                <c:pt idx="85">
                  <c:v>40.431700194295779</c:v>
                </c:pt>
                <c:pt idx="86">
                  <c:v>39.192331763233305</c:v>
                </c:pt>
                <c:pt idx="87">
                  <c:v>37.178957751495737</c:v>
                </c:pt>
                <c:pt idx="88">
                  <c:v>34.524431784297285</c:v>
                </c:pt>
                <c:pt idx="89">
                  <c:v>34.716510923257118</c:v>
                </c:pt>
                <c:pt idx="90">
                  <c:v>34.895689788579304</c:v>
                </c:pt>
                <c:pt idx="91">
                  <c:v>36.769279194208373</c:v>
                </c:pt>
                <c:pt idx="92">
                  <c:v>38.55556535364704</c:v>
                </c:pt>
                <c:pt idx="93">
                  <c:v>37.963159822638445</c:v>
                </c:pt>
                <c:pt idx="94">
                  <c:v>37.665383807649292</c:v>
                </c:pt>
                <c:pt idx="95">
                  <c:v>37.376086271748598</c:v>
                </c:pt>
                <c:pt idx="96">
                  <c:v>35.604348984819893</c:v>
                </c:pt>
                <c:pt idx="97">
                  <c:v>35.618182365276326</c:v>
                </c:pt>
                <c:pt idx="98">
                  <c:v>35.137250389586171</c:v>
                </c:pt>
                <c:pt idx="99">
                  <c:v>34.870048976945</c:v>
                </c:pt>
                <c:pt idx="100">
                  <c:v>35.246099912990424</c:v>
                </c:pt>
                <c:pt idx="101">
                  <c:v>36.337094026032887</c:v>
                </c:pt>
                <c:pt idx="102">
                  <c:v>37.231985548479138</c:v>
                </c:pt>
                <c:pt idx="103">
                  <c:v>38.76575600117269</c:v>
                </c:pt>
                <c:pt idx="104">
                  <c:v>39.89391595743168</c:v>
                </c:pt>
                <c:pt idx="105">
                  <c:v>39.801466539549672</c:v>
                </c:pt>
                <c:pt idx="106">
                  <c:v>39.613143193139102</c:v>
                </c:pt>
                <c:pt idx="107">
                  <c:v>40.026918792427047</c:v>
                </c:pt>
                <c:pt idx="108">
                  <c:v>43.553304072239492</c:v>
                </c:pt>
                <c:pt idx="109">
                  <c:v>46.297622204827263</c:v>
                </c:pt>
                <c:pt idx="110">
                  <c:v>45.786612447011301</c:v>
                </c:pt>
                <c:pt idx="111">
                  <c:v>44.655387220822931</c:v>
                </c:pt>
                <c:pt idx="112">
                  <c:v>44.05484624692285</c:v>
                </c:pt>
                <c:pt idx="113">
                  <c:v>42.451402817537669</c:v>
                </c:pt>
                <c:pt idx="114">
                  <c:v>41.94014389442399</c:v>
                </c:pt>
                <c:pt idx="115">
                  <c:v>41.015972294014269</c:v>
                </c:pt>
                <c:pt idx="116">
                  <c:v>40.239536436040098</c:v>
                </c:pt>
                <c:pt idx="117">
                  <c:v>40.037944932380917</c:v>
                </c:pt>
                <c:pt idx="118">
                  <c:v>39.305911552388224</c:v>
                </c:pt>
                <c:pt idx="119" formatCode="General">
                  <c:v>39.79012919092483</c:v>
                </c:pt>
                <c:pt idx="120" formatCode="General">
                  <c:v>57.536858228429885</c:v>
                </c:pt>
                <c:pt idx="121" formatCode="General">
                  <c:v>47.208559094899542</c:v>
                </c:pt>
                <c:pt idx="122" formatCode="General">
                  <c:v>45.427715565671193</c:v>
                </c:pt>
                <c:pt idx="123" formatCode="General">
                  <c:v>44.650628526948523</c:v>
                </c:pt>
                <c:pt idx="124" formatCode="General">
                  <c:v>43.987168521502873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20-40C4-95C4-AE7CACCB0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hiLowLines>
          <c:spPr>
            <a:ln w="12700">
              <a:solidFill>
                <a:schemeClr val="accent6">
                  <a:lumMod val="60000"/>
                  <a:lumOff val="40000"/>
                </a:schemeClr>
              </a:solidFill>
            </a:ln>
            <a:effectLst>
              <a:outerShdw blurRad="50800" dist="38100" dir="2700000" algn="tl" rotWithShape="0">
                <a:schemeClr val="accent6">
                  <a:lumMod val="60000"/>
                  <a:lumOff val="40000"/>
                  <a:alpha val="50000"/>
                </a:schemeClr>
              </a:outerShdw>
            </a:effectLst>
          </c:spPr>
        </c:hiLowLines>
        <c:smooth val="0"/>
        <c:axId val="204977952"/>
        <c:axId val="1"/>
      </c:lineChart>
      <c:catAx>
        <c:axId val="204977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"/>
        <c:crossesAt val="-10"/>
        <c:auto val="1"/>
        <c:lblAlgn val="ctr"/>
        <c:lblOffset val="100"/>
        <c:tickLblSkip val="10"/>
        <c:tickMarkSkip val="5"/>
        <c:noMultiLvlLbl val="0"/>
      </c:catAx>
      <c:valAx>
        <c:axId val="1"/>
        <c:scaling>
          <c:orientation val="minMax"/>
          <c:max val="65"/>
          <c:min val="0"/>
        </c:scaling>
        <c:delete val="0"/>
        <c:axPos val="l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Percentage of GDP</a:t>
                </a:r>
              </a:p>
            </c:rich>
          </c:tx>
          <c:overlay val="0"/>
          <c:spPr>
            <a:noFill/>
            <a:ln w="23098">
              <a:noFill/>
            </a:ln>
          </c:spPr>
        </c:title>
        <c:numFmt formatCode="0_ ;\−0\ " sourceLinked="0"/>
        <c:majorTickMark val="out"/>
        <c:minorTickMark val="none"/>
        <c:tickLblPos val="nextTo"/>
        <c:spPr>
          <a:ln w="254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204977952"/>
        <c:crosses val="autoZero"/>
        <c:crossBetween val="midCat"/>
        <c:majorUnit val="5"/>
      </c:valAx>
      <c:spPr>
        <a:noFill/>
        <a:ln w="3175">
          <a:solidFill>
            <a:schemeClr val="tx1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>
                <a:solidFill>
                  <a:srgbClr val="0000FF"/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>
                <a:solidFill>
                  <a:srgbClr val="C00000"/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77633288406735823"/>
          <c:y val="0.69643977291249726"/>
          <c:w val="0.15868481748718238"/>
          <c:h val="0.1413398617554755"/>
        </c:manualLayout>
      </c:layout>
      <c:overlay val="0"/>
      <c:spPr>
        <a:solidFill>
          <a:schemeClr val="accent4">
            <a:lumMod val="20000"/>
            <a:lumOff val="80000"/>
          </a:schemeClr>
        </a:solidFill>
        <a:ln w="19050">
          <a:solidFill>
            <a:schemeClr val="accent2">
              <a:lumMod val="75000"/>
            </a:schemeClr>
          </a:solidFill>
        </a:ln>
      </c:spPr>
    </c:legend>
    <c:plotVisOnly val="1"/>
    <c:dispBlanksAs val="span"/>
    <c:showDLblsOverMax val="0"/>
  </c:chart>
  <c:spPr>
    <a:noFill/>
    <a:ln>
      <a:noFill/>
    </a:ln>
  </c:spPr>
  <c:txPr>
    <a:bodyPr/>
    <a:lstStyle/>
    <a:p>
      <a:pPr>
        <a:defRPr sz="2000" b="0" i="0" u="none" strike="noStrike" baseline="0">
          <a:solidFill>
            <a:schemeClr val="tx1"/>
          </a:solidFill>
          <a:latin typeface="Arial" panose="020B0604020202020204" pitchFamily="34" charset="0"/>
          <a:ea typeface="Times New Roman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9F65B3-3D1A-4EE7-B3EF-6B6E8E6C1A7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5E1F6-C4C3-4425-AF55-361E18A0DAE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91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B5BA4F51-A257-4387-B38E-BB56D323D73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4B3CCD1-9C1F-4D03-A8BD-31EB82D43BBF}" type="slidenum">
              <a:rPr kumimoji="0" lang="en-GB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5544C93-86F9-4E42-8ADF-03C68EEE33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107EEF3-9D16-4B13-9857-5555FAE62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80079-5E19-42BC-B9D8-0A3E9CF27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97DC76-B62E-4B2C-AFAA-EBC5BA5B1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281231-7BD2-4001-86F3-DCC2DB16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6D877D-69B7-4506-8848-00CF41E38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877956-E7CC-4559-BA02-71609D183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178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2C556-EDAB-4AB1-801E-A31A6C0D1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2AFBA3-AE8E-4A14-BEE4-BE7150CD2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69849-02E4-4588-A842-AE767DDD2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9AC3F-111B-41CD-9867-54F24D8F0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ED5CB9-A99F-4F79-BCE3-C7969AF0F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653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CB7E7A1-6A24-45C3-B72F-9C81B6886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0E91A-6966-4614-BFCE-DE0D8BEF88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E42E9-BB75-469A-919F-5E001B23F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5642A-887D-4C4E-8A99-76800D6A7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37F4C-A8AE-4FBC-933A-79300EE1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649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A903-A381-4A84-9841-1E21D4C25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63658-0A8D-4D34-A8C2-B6662F9A2C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B33B0E-8633-44C5-9C5C-2F0E0CB1A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078004-940D-4F8F-9905-EA529CAED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F9D02F-EC3B-4DAE-9371-49B65BB7D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68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3C6BE-0804-4252-A470-5AE3AA46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9EDF3E-F50D-46BD-BD9E-8FE2AC95A7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58199-6D29-4C78-B6F1-63F43E376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E4F20-9DC5-4C28-AF30-96830FB0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C515A-C8BD-47DA-97DE-E398417D4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97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9BABF-5A5F-44BF-A12D-7EE4C5A16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977C1B-E089-468F-B430-AFA8E1BD24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0E4392-E245-44C4-A5C7-58B30940F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74ED13-B9F1-4E60-ABC8-0384358D9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9E18F-01F8-4D08-A004-56FCA20F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540225-4D20-4528-88D6-9DDF9A5A0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91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103DD-136B-4001-B679-F3A211FAB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E78B1A-6286-450D-BC60-5DAF623B6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415EA9-1466-4F57-B053-3A17D1B4EB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60428-EEDF-48E6-979B-9A3A65A1D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C18385-D93A-4471-9364-07514281DD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535ADB-B06D-408C-BF57-65DAE6ED7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0CC7C6-5362-4490-9DE1-5C64A04BC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CC506-8383-4527-88C8-5AA0DED30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89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71D81-2B3B-4CA9-9F77-E56D6B3DB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822265-5ACD-4B8B-9AC7-F6377C47D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6BDDC0-AB4C-4B31-958C-A9448261D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4AFDD-9720-4F65-82EB-DA20CF48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371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BAD05-6E3A-4405-9EE5-6382E5FC2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943C01D-5296-4A78-9A28-0654203B9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8E960-9D35-4D58-8DD6-DFFA31A1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82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3C4E-977D-43FE-A8B5-4A2928C4D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46F31F-8480-40F2-966C-32893DB63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FB82D-36BA-42E2-8A95-6AA5EB77D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F9A0F3-A691-4FFC-BF0B-BDFC1494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F21E3-5209-4AF8-8431-D090E1B3E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8ACEC-439E-41C9-B38D-695066F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52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885CA-95D4-458A-84D0-363F8A216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02F3C6-F1CE-4ACC-BC16-AF776480A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83E9D9-6E38-48CB-A212-8638006BFD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494B7C-B723-4492-BC4C-564A2D59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B05DE6-206C-4231-B752-0DF8AE811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DBA932-584D-4344-9B7C-234DE67AE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40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FE5C75-1091-4924-8F7B-FF1860B40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98CDBC-A309-410A-A60E-960949C87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9FF864-A026-4ADC-B3F1-F6CD6AD81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25A30-972D-4E7F-81DA-4ECE3918EF47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A61F3E-BD90-4584-A620-E2076FD83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67A7C-5B76-42A3-8887-285E30A725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4259F6-D3AB-4AA3-BDF9-7D0FBDBB5A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24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obr.uk/fsr/fiscal-sustainability-report-july-2020/" TargetMode="External"/><Relationship Id="rId5" Type="http://schemas.openxmlformats.org/officeDocument/2006/relationships/hyperlink" Target="http://budgetresponsibility.org.uk/data/" TargetMode="External"/><Relationship Id="rId4" Type="http://schemas.openxmlformats.org/officeDocument/2006/relationships/hyperlink" Target="https://www.bankofengland.co.uk/statistics/research-datase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1550A1A2-CF65-4E3E-8BD1-F6247D7A87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5851069"/>
              </p:ext>
            </p:extLst>
          </p:nvPr>
        </p:nvGraphicFramePr>
        <p:xfrm>
          <a:off x="593889" y="224445"/>
          <a:ext cx="10944519" cy="562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1A541CDC-E718-4216-B40E-8F6CCBE47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89" y="5763645"/>
            <a:ext cx="1084996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Note: Financial years from 1955; excludes impact of </a:t>
            </a:r>
            <a:r>
              <a:rPr lang="en-GB" altLang="en-US" sz="1200" i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HM Treasury Summer </a:t>
            </a: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GB" altLang="en-US" sz="1200" i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tatement </a:t>
            </a: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measures of 8 July 2020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Source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A Millennium of Macroeconomic Data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 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(Bank of England Research Datasets) </a:t>
            </a: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5"/>
              </a:rPr>
              <a:t>Public Finances Databank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(Office for Budget Responsibility, June 2020) and </a:t>
            </a:r>
            <a:r>
              <a:rPr lang="en-GB" altLang="en-US" sz="12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6"/>
              </a:rPr>
              <a:t>Fiscal Sustainability Report </a:t>
            </a:r>
            <a:r>
              <a:rPr lang="en-GB" alt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(Office for Budget Responsibility, July 2020)</a:t>
            </a:r>
            <a:endParaRPr lang="en-GB" altLang="en-US" sz="1200" dirty="0">
              <a:latin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3718E5C-33D7-46D7-9EF1-7FB856356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126" y="6395691"/>
            <a:ext cx="10922000" cy="462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2075" tIns="46039" rIns="92075" bIns="46039">
            <a:spAutoFit/>
          </a:bodyPr>
          <a:lstStyle>
            <a:lvl1pPr defTabSz="7620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76198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Public-Sector Spending and Receipts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68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 Garratt</dc:creator>
  <cp:lastModifiedBy>Dean Garratt</cp:lastModifiedBy>
  <cp:revision>16</cp:revision>
  <dcterms:created xsi:type="dcterms:W3CDTF">2020-07-20T16:23:53Z</dcterms:created>
  <dcterms:modified xsi:type="dcterms:W3CDTF">2020-07-21T14:45:14Z</dcterms:modified>
</cp:coreProperties>
</file>