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3565376849355"/>
          <c:y val="4.5572649540027307E-2"/>
          <c:w val="0.84517039639401392"/>
          <c:h val="0.861192735179201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 deficit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</c:numCache>
            </c:numRef>
          </c:cat>
          <c:val>
            <c:numRef>
              <c:f>Sheet1!$B$2:$B$52</c:f>
              <c:numCache>
                <c:formatCode>0.0</c:formatCode>
                <c:ptCount val="51"/>
                <c:pt idx="0">
                  <c:v>2.9972526563172357</c:v>
                </c:pt>
                <c:pt idx="1">
                  <c:v>1.3070377330602421</c:v>
                </c:pt>
                <c:pt idx="2">
                  <c:v>0.32269717037928963</c:v>
                </c:pt>
                <c:pt idx="3">
                  <c:v>1.0537643352498987</c:v>
                </c:pt>
                <c:pt idx="4">
                  <c:v>6.9649858980532428E-2</c:v>
                </c:pt>
                <c:pt idx="5">
                  <c:v>0.55659806069124329</c:v>
                </c:pt>
                <c:pt idx="6">
                  <c:v>-1.9265006152329671</c:v>
                </c:pt>
                <c:pt idx="7">
                  <c:v>-1.0279463366814374</c:v>
                </c:pt>
                <c:pt idx="8">
                  <c:v>-0.16226240148354193</c:v>
                </c:pt>
                <c:pt idx="9">
                  <c:v>-0.36789566271740171</c:v>
                </c:pt>
                <c:pt idx="10">
                  <c:v>-1.3100508821780215</c:v>
                </c:pt>
                <c:pt idx="11">
                  <c:v>-1.3574760041565701</c:v>
                </c:pt>
                <c:pt idx="12">
                  <c:v>-1.9919376280517369</c:v>
                </c:pt>
                <c:pt idx="13">
                  <c:v>-3.620184805288166</c:v>
                </c:pt>
                <c:pt idx="14">
                  <c:v>-2.2792144977674851</c:v>
                </c:pt>
                <c:pt idx="15">
                  <c:v>-1.0072577914525889</c:v>
                </c:pt>
                <c:pt idx="16">
                  <c:v>1.53969340517356</c:v>
                </c:pt>
                <c:pt idx="17">
                  <c:v>4.3082970247980867</c:v>
                </c:pt>
                <c:pt idx="18">
                  <c:v>4.409074605451937</c:v>
                </c:pt>
                <c:pt idx="19">
                  <c:v>2.9408611712767483</c:v>
                </c:pt>
                <c:pt idx="20">
                  <c:v>1.4786886689484648</c:v>
                </c:pt>
                <c:pt idx="21">
                  <c:v>0.51116092468339558</c:v>
                </c:pt>
                <c:pt idx="22">
                  <c:v>-1.574707651290004</c:v>
                </c:pt>
                <c:pt idx="23">
                  <c:v>-2.4819759970377464</c:v>
                </c:pt>
                <c:pt idx="24">
                  <c:v>-3.1601908760203732</c:v>
                </c:pt>
                <c:pt idx="25">
                  <c:v>-3.3630619420278673</c:v>
                </c:pt>
                <c:pt idx="26">
                  <c:v>-1.1974525388267412</c:v>
                </c:pt>
                <c:pt idx="27">
                  <c:v>1.2679672816793286</c:v>
                </c:pt>
                <c:pt idx="28">
                  <c:v>1.6932251349794629</c:v>
                </c:pt>
                <c:pt idx="29">
                  <c:v>2.0844866419849302</c:v>
                </c:pt>
                <c:pt idx="30">
                  <c:v>1.4496442160521201</c:v>
                </c:pt>
                <c:pt idx="31">
                  <c:v>0.91881944888326694</c:v>
                </c:pt>
                <c:pt idx="32">
                  <c:v>1.1385713063170655</c:v>
                </c:pt>
                <c:pt idx="33">
                  <c:v>5.4555366811562251</c:v>
                </c:pt>
                <c:pt idx="34">
                  <c:v>8.2911161520537853</c:v>
                </c:pt>
                <c:pt idx="35">
                  <c:v>6.115836918387318</c:v>
                </c:pt>
                <c:pt idx="36">
                  <c:v>4.6161826966061135</c:v>
                </c:pt>
                <c:pt idx="37">
                  <c:v>4.9148602100804535</c:v>
                </c:pt>
                <c:pt idx="38">
                  <c:v>3.6397644375678064</c:v>
                </c:pt>
                <c:pt idx="39">
                  <c:v>3.4269416083147952</c:v>
                </c:pt>
                <c:pt idx="40">
                  <c:v>2.4657108845297864</c:v>
                </c:pt>
                <c:pt idx="41">
                  <c:v>0.92128297257903102</c:v>
                </c:pt>
                <c:pt idx="42">
                  <c:v>0.89041017568067204</c:v>
                </c:pt>
                <c:pt idx="43">
                  <c:v>0.43125082521460179</c:v>
                </c:pt>
                <c:pt idx="44">
                  <c:v>1.3216699064249686</c:v>
                </c:pt>
                <c:pt idx="45">
                  <c:v>14.081303199295569</c:v>
                </c:pt>
                <c:pt idx="46">
                  <c:v>3.1352320521441892</c:v>
                </c:pt>
                <c:pt idx="47">
                  <c:v>1.1380261779325185</c:v>
                </c:pt>
                <c:pt idx="48">
                  <c:v>1</c:v>
                </c:pt>
                <c:pt idx="49">
                  <c:v>0</c:v>
                </c:pt>
                <c:pt idx="50">
                  <c:v>-0.2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Cyclically-adjusted primary deficit</c:v>
                </c:pt>
              </c:strCache>
            </c:strRef>
          </c:tx>
          <c:spPr>
            <a:ln w="34925">
              <a:solidFill>
                <a:srgbClr val="0066CC"/>
              </a:solidFill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</c:numCache>
            </c:numRef>
          </c:cat>
          <c:val>
            <c:numRef>
              <c:f>Sheet1!$C$2:$C$52</c:f>
              <c:numCache>
                <c:formatCode>0.0</c:formatCode>
                <c:ptCount val="51"/>
                <c:pt idx="0">
                  <c:v>2.7400821938434365</c:v>
                </c:pt>
                <c:pt idx="1">
                  <c:v>0.64662835244802841</c:v>
                </c:pt>
                <c:pt idx="2">
                  <c:v>-3.6291882728517355E-2</c:v>
                </c:pt>
                <c:pt idx="3">
                  <c:v>1.7406502344668406</c:v>
                </c:pt>
                <c:pt idx="4">
                  <c:v>0.33018858982708049</c:v>
                </c:pt>
                <c:pt idx="5">
                  <c:v>-0.87131797307313297</c:v>
                </c:pt>
                <c:pt idx="6">
                  <c:v>-4.0709472095439336</c:v>
                </c:pt>
                <c:pt idx="7">
                  <c:v>-3.0158524767853501</c:v>
                </c:pt>
                <c:pt idx="8">
                  <c:v>-1.4475084931315576</c:v>
                </c:pt>
                <c:pt idx="9">
                  <c:v>-0.85021900621006385</c:v>
                </c:pt>
                <c:pt idx="10">
                  <c:v>-1.3266302598923192</c:v>
                </c:pt>
                <c:pt idx="11">
                  <c:v>-1.2039804745733806</c:v>
                </c:pt>
                <c:pt idx="12">
                  <c:v>-0.82973378045298196</c:v>
                </c:pt>
                <c:pt idx="13">
                  <c:v>-1.5415721546632912</c:v>
                </c:pt>
                <c:pt idx="14">
                  <c:v>-0.91712798043120314</c:v>
                </c:pt>
                <c:pt idx="15">
                  <c:v>-1.2348436595126058</c:v>
                </c:pt>
                <c:pt idx="16">
                  <c:v>0.15440870229684589</c:v>
                </c:pt>
                <c:pt idx="17">
                  <c:v>2.6637236467098546</c:v>
                </c:pt>
                <c:pt idx="18">
                  <c:v>3.1502265695111955</c:v>
                </c:pt>
                <c:pt idx="19">
                  <c:v>2.1138924534314172</c:v>
                </c:pt>
                <c:pt idx="20">
                  <c:v>0.12615497943458265</c:v>
                </c:pt>
                <c:pt idx="21">
                  <c:v>5.294494052193572E-2</c:v>
                </c:pt>
                <c:pt idx="22">
                  <c:v>-0.48510784308029176</c:v>
                </c:pt>
                <c:pt idx="23">
                  <c:v>-1.2933357172993731</c:v>
                </c:pt>
                <c:pt idx="24">
                  <c:v>-1.9900137980675585</c:v>
                </c:pt>
                <c:pt idx="25">
                  <c:v>-2.4468380268097691</c:v>
                </c:pt>
                <c:pt idx="26">
                  <c:v>-0.74378715450737054</c:v>
                </c:pt>
                <c:pt idx="27">
                  <c:v>1.145210262765568</c:v>
                </c:pt>
                <c:pt idx="28">
                  <c:v>1.8439883546293012</c:v>
                </c:pt>
                <c:pt idx="29">
                  <c:v>2.5908142032913282</c:v>
                </c:pt>
                <c:pt idx="30">
                  <c:v>1.8028544019436654</c:v>
                </c:pt>
                <c:pt idx="31">
                  <c:v>1.1900552123636308</c:v>
                </c:pt>
                <c:pt idx="32">
                  <c:v>1.9667694574664112</c:v>
                </c:pt>
                <c:pt idx="33">
                  <c:v>5.1232788004061458</c:v>
                </c:pt>
                <c:pt idx="34">
                  <c:v>6.2014887571754977</c:v>
                </c:pt>
                <c:pt idx="35">
                  <c:v>4.1881826721066204</c:v>
                </c:pt>
                <c:pt idx="36">
                  <c:v>2.8891465128843463</c:v>
                </c:pt>
                <c:pt idx="37">
                  <c:v>3.3367561226267863</c:v>
                </c:pt>
                <c:pt idx="38">
                  <c:v>2.4246522659414427</c:v>
                </c:pt>
                <c:pt idx="39">
                  <c:v>2.7910143546109922</c:v>
                </c:pt>
                <c:pt idx="40">
                  <c:v>2.2889096781282752</c:v>
                </c:pt>
                <c:pt idx="41">
                  <c:v>0.81270323886028839</c:v>
                </c:pt>
                <c:pt idx="42">
                  <c:v>0.893032408837372</c:v>
                </c:pt>
                <c:pt idx="43">
                  <c:v>0.63634292001775206</c:v>
                </c:pt>
                <c:pt idx="44">
                  <c:v>1.6748061042169833</c:v>
                </c:pt>
                <c:pt idx="45">
                  <c:v>14.040978174630478</c:v>
                </c:pt>
                <c:pt idx="46">
                  <c:v>3.9788770052787288</c:v>
                </c:pt>
                <c:pt idx="47">
                  <c:v>2.1</c:v>
                </c:pt>
                <c:pt idx="48">
                  <c:v>1.3</c:v>
                </c:pt>
                <c:pt idx="49">
                  <c:v>-0.3</c:v>
                </c:pt>
                <c:pt idx="50">
                  <c:v>-0.8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</c:numCache>
            </c:numRef>
          </c:cat>
          <c:val>
            <c:numRef>
              <c:f>Sheet1!$D$2:$D$52</c:f>
              <c:numCache>
                <c:formatCode>General</c:formatCode>
                <c:ptCount val="51"/>
                <c:pt idx="0">
                  <c:v>0</c:v>
                </c:pt>
                <c:pt idx="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9-4D95-97D1-8FD439F9F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 anchor="ctr" anchorCtr="0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  <c:max val="16"/>
          <c:min val="-6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8.3720977185544106E-3"/>
              <c:y val="0.27368038881257478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midCat"/>
        <c:majorUnit val="2"/>
      </c:valAx>
      <c:spPr>
        <a:noFill/>
        <a:ln w="15875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solidFill>
                  <a:srgbClr val="0066CC"/>
                </a:solidFill>
              </a:defRPr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12750107875601194"/>
          <c:y val="7.2333699428528894E-2"/>
          <c:w val="0.43028679588128405"/>
          <c:h val="0.13947231835302951"/>
        </c:manualLayout>
      </c:layout>
      <c:overlay val="0"/>
      <c:spPr>
        <a:solidFill>
          <a:srgbClr val="FFFFE1"/>
        </a:solidFill>
        <a:ln w="15875">
          <a:solidFill>
            <a:schemeClr val="accent4">
              <a:lumMod val="50000"/>
            </a:schemeClr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15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4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3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6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3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364972"/>
              </p:ext>
            </p:extLst>
          </p:nvPr>
        </p:nvGraphicFramePr>
        <p:xfrm>
          <a:off x="0" y="0"/>
          <a:ext cx="9906000" cy="581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 Primary deficit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14421"/>
            <a:ext cx="9906000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f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November 2023.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1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152</TotalTime>
  <Words>45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9</cp:revision>
  <dcterms:created xsi:type="dcterms:W3CDTF">2023-11-16T11:42:48Z</dcterms:created>
  <dcterms:modified xsi:type="dcterms:W3CDTF">2023-11-23T09:33:49Z</dcterms:modified>
</cp:coreProperties>
</file>