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D4"/>
    <a:srgbClr val="65B99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3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2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  <a:r>
              <a:rPr lang="en-GB" sz="2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gas and electricity price caps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6490496214746634"/>
          <c:y val="0.94259259259259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411947913181418"/>
          <c:y val="2.831014873140858E-2"/>
          <c:w val="0.86166143484640056"/>
          <c:h val="0.831022892971711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Gas daily standing charge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10/21–3/22</c:v>
                </c:pt>
                <c:pt idx="1">
                  <c:v>4/22–9/22</c:v>
                </c:pt>
                <c:pt idx="2">
                  <c:v>10/22–12/22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27.22</c:v>
                </c:pt>
                <c:pt idx="2">
                  <c:v>28.49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F-4390-8440-E57523A984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 per kWh</c:v>
                </c:pt>
              </c:strCache>
            </c:strRef>
          </c:tx>
          <c:spPr>
            <a:solidFill>
              <a:srgbClr val="65B99D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10/21–3/22</c:v>
                </c:pt>
                <c:pt idx="1">
                  <c:v>4/22–9/22</c:v>
                </c:pt>
                <c:pt idx="2">
                  <c:v>10/22–12/22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</c:v>
                </c:pt>
                <c:pt idx="1">
                  <c:v>7.37</c:v>
                </c:pt>
                <c:pt idx="2">
                  <c:v>14.76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6F-4390-8440-E57523A984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Electric daily standing charge</c:v>
                </c:pt>
              </c:strCache>
            </c:strRef>
          </c:tx>
          <c:spPr>
            <a:solidFill>
              <a:srgbClr val="ED7D3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10/21–3/22</c:v>
                </c:pt>
                <c:pt idx="1">
                  <c:v>4/22–9/22</c:v>
                </c:pt>
                <c:pt idx="2">
                  <c:v>10/22–12/22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26</c:v>
                </c:pt>
                <c:pt idx="1">
                  <c:v>45.34</c:v>
                </c:pt>
                <c:pt idx="2">
                  <c:v>46.36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6F-4390-8440-E57523A9843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Electic per kWh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10/21–3/22</c:v>
                </c:pt>
                <c:pt idx="1">
                  <c:v>4/22–9/22</c:v>
                </c:pt>
                <c:pt idx="2">
                  <c:v>10/22–12/22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</c:v>
                </c:pt>
                <c:pt idx="1">
                  <c:v>28.34</c:v>
                </c:pt>
                <c:pt idx="2">
                  <c:v>51.89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6F-4390-8440-E57523A984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289064"/>
        <c:axId val="426290048"/>
      </c:barChart>
      <c:catAx>
        <c:axId val="42628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6290048"/>
        <c:crosses val="autoZero"/>
        <c:auto val="1"/>
        <c:lblAlgn val="ctr"/>
        <c:lblOffset val="100"/>
        <c:noMultiLvlLbl val="0"/>
      </c:catAx>
      <c:valAx>
        <c:axId val="426290048"/>
        <c:scaling>
          <c:orientation val="minMax"/>
          <c:max val="6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Pence</a:t>
                </a:r>
              </a:p>
            </c:rich>
          </c:tx>
          <c:layout>
            <c:manualLayout>
              <c:xMode val="edge"/>
              <c:yMode val="edge"/>
              <c:x val="1.2355451749652975E-2"/>
              <c:y val="0.407784485272674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6289064"/>
        <c:crosses val="autoZero"/>
        <c:crossBetween val="between"/>
      </c:valAx>
      <c:spPr>
        <a:noFill/>
        <a:ln w="9525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405122776875444"/>
          <c:y val="2.7484397783610382E-2"/>
          <c:w val="0.83626002268174704"/>
          <c:h val="0.11325634295713036"/>
        </c:manualLayout>
      </c:layout>
      <c:overlay val="0"/>
      <c:spPr>
        <a:solidFill>
          <a:srgbClr val="FFFFD4"/>
        </a:solidFill>
        <a:ln w="15875">
          <a:solidFill>
            <a:srgbClr val="66006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9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7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3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4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1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4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4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B0C89D-B904-1F58-8401-6C5FBE11D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197136"/>
              </p:ext>
            </p:extLst>
          </p:nvPr>
        </p:nvGraphicFramePr>
        <p:xfrm>
          <a:off x="33338" y="-61913"/>
          <a:ext cx="96059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323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9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6</cp:revision>
  <dcterms:created xsi:type="dcterms:W3CDTF">2022-08-30T11:45:45Z</dcterms:created>
  <dcterms:modified xsi:type="dcterms:W3CDTF">2022-08-30T13:58:37Z</dcterms:modified>
</cp:coreProperties>
</file>