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0008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826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629641238892162"/>
          <c:y val="3.9018124655166755E-2"/>
          <c:w val="0.84498120785192898"/>
          <c:h val="0.8621026818679646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UK</c:v>
                </c:pt>
              </c:strCache>
            </c:strRef>
          </c:tx>
          <c:spPr>
            <a:ln w="38100">
              <a:solidFill>
                <a:srgbClr val="800080"/>
              </a:solidFill>
              <a:prstDash val="solid"/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Sheet1!$B$2:$B$653</c:f>
              <c:numCache>
                <c:formatCode>"£"#,##0_);[Red]\("£"#,##0\)</c:formatCode>
                <c:ptCount val="652"/>
                <c:pt idx="0">
                  <c:v>3920</c:v>
                </c:pt>
                <c:pt idx="1">
                  <c:v>3920</c:v>
                </c:pt>
                <c:pt idx="2">
                  <c:v>3920</c:v>
                </c:pt>
                <c:pt idx="3">
                  <c:v>3980</c:v>
                </c:pt>
                <c:pt idx="4">
                  <c:v>3980</c:v>
                </c:pt>
                <c:pt idx="5">
                  <c:v>3980</c:v>
                </c:pt>
                <c:pt idx="6">
                  <c:v>4163</c:v>
                </c:pt>
                <c:pt idx="7">
                  <c:v>4163</c:v>
                </c:pt>
                <c:pt idx="8">
                  <c:v>4163</c:v>
                </c:pt>
                <c:pt idx="9">
                  <c:v>4163</c:v>
                </c:pt>
                <c:pt idx="10">
                  <c:v>4163</c:v>
                </c:pt>
                <c:pt idx="11">
                  <c:v>4163</c:v>
                </c:pt>
                <c:pt idx="12">
                  <c:v>4265</c:v>
                </c:pt>
                <c:pt idx="13">
                  <c:v>4265</c:v>
                </c:pt>
                <c:pt idx="14">
                  <c:v>4265</c:v>
                </c:pt>
                <c:pt idx="15">
                  <c:v>4387</c:v>
                </c:pt>
                <c:pt idx="16">
                  <c:v>4387</c:v>
                </c:pt>
                <c:pt idx="17">
                  <c:v>4387</c:v>
                </c:pt>
                <c:pt idx="18">
                  <c:v>4651</c:v>
                </c:pt>
                <c:pt idx="19">
                  <c:v>4651</c:v>
                </c:pt>
                <c:pt idx="20">
                  <c:v>4651</c:v>
                </c:pt>
                <c:pt idx="21">
                  <c:v>4854</c:v>
                </c:pt>
                <c:pt idx="22">
                  <c:v>4854</c:v>
                </c:pt>
                <c:pt idx="23">
                  <c:v>4854</c:v>
                </c:pt>
                <c:pt idx="24">
                  <c:v>5158</c:v>
                </c:pt>
                <c:pt idx="25">
                  <c:v>5158</c:v>
                </c:pt>
                <c:pt idx="26">
                  <c:v>5158</c:v>
                </c:pt>
                <c:pt idx="27">
                  <c:v>5646</c:v>
                </c:pt>
                <c:pt idx="28">
                  <c:v>5646</c:v>
                </c:pt>
                <c:pt idx="29">
                  <c:v>5646</c:v>
                </c:pt>
                <c:pt idx="30">
                  <c:v>6499</c:v>
                </c:pt>
                <c:pt idx="31">
                  <c:v>6499</c:v>
                </c:pt>
                <c:pt idx="32">
                  <c:v>6499</c:v>
                </c:pt>
                <c:pt idx="33">
                  <c:v>6966</c:v>
                </c:pt>
                <c:pt idx="34">
                  <c:v>6966</c:v>
                </c:pt>
                <c:pt idx="35">
                  <c:v>6966</c:v>
                </c:pt>
                <c:pt idx="36">
                  <c:v>7758</c:v>
                </c:pt>
                <c:pt idx="37">
                  <c:v>7758</c:v>
                </c:pt>
                <c:pt idx="38">
                  <c:v>7758</c:v>
                </c:pt>
                <c:pt idx="39">
                  <c:v>8144</c:v>
                </c:pt>
                <c:pt idx="40">
                  <c:v>8144</c:v>
                </c:pt>
                <c:pt idx="41">
                  <c:v>8144</c:v>
                </c:pt>
                <c:pt idx="42">
                  <c:v>8692</c:v>
                </c:pt>
                <c:pt idx="43">
                  <c:v>8692</c:v>
                </c:pt>
                <c:pt idx="44">
                  <c:v>8692</c:v>
                </c:pt>
                <c:pt idx="45">
                  <c:v>8794</c:v>
                </c:pt>
                <c:pt idx="46">
                  <c:v>8794</c:v>
                </c:pt>
                <c:pt idx="47">
                  <c:v>8794</c:v>
                </c:pt>
                <c:pt idx="48">
                  <c:v>8915</c:v>
                </c:pt>
                <c:pt idx="49">
                  <c:v>8915</c:v>
                </c:pt>
                <c:pt idx="50">
                  <c:v>8915</c:v>
                </c:pt>
                <c:pt idx="51">
                  <c:v>8936</c:v>
                </c:pt>
                <c:pt idx="52">
                  <c:v>8936</c:v>
                </c:pt>
                <c:pt idx="53">
                  <c:v>8936</c:v>
                </c:pt>
                <c:pt idx="54">
                  <c:v>9017</c:v>
                </c:pt>
                <c:pt idx="55">
                  <c:v>9017</c:v>
                </c:pt>
                <c:pt idx="56">
                  <c:v>9017</c:v>
                </c:pt>
                <c:pt idx="57">
                  <c:v>9139</c:v>
                </c:pt>
                <c:pt idx="58">
                  <c:v>9139</c:v>
                </c:pt>
                <c:pt idx="59">
                  <c:v>9139</c:v>
                </c:pt>
                <c:pt idx="60">
                  <c:v>9179</c:v>
                </c:pt>
                <c:pt idx="61">
                  <c:v>9179</c:v>
                </c:pt>
                <c:pt idx="62">
                  <c:v>9179</c:v>
                </c:pt>
                <c:pt idx="63">
                  <c:v>9423</c:v>
                </c:pt>
                <c:pt idx="64">
                  <c:v>9423</c:v>
                </c:pt>
                <c:pt idx="65">
                  <c:v>9423</c:v>
                </c:pt>
                <c:pt idx="66">
                  <c:v>9707</c:v>
                </c:pt>
                <c:pt idx="67">
                  <c:v>9707</c:v>
                </c:pt>
                <c:pt idx="68">
                  <c:v>9707</c:v>
                </c:pt>
                <c:pt idx="69">
                  <c:v>9809</c:v>
                </c:pt>
                <c:pt idx="70">
                  <c:v>9809</c:v>
                </c:pt>
                <c:pt idx="71">
                  <c:v>9809</c:v>
                </c:pt>
                <c:pt idx="72">
                  <c:v>10012</c:v>
                </c:pt>
                <c:pt idx="73">
                  <c:v>10012</c:v>
                </c:pt>
                <c:pt idx="74">
                  <c:v>10012</c:v>
                </c:pt>
                <c:pt idx="75">
                  <c:v>10276</c:v>
                </c:pt>
                <c:pt idx="76">
                  <c:v>10276</c:v>
                </c:pt>
                <c:pt idx="77">
                  <c:v>10276</c:v>
                </c:pt>
                <c:pt idx="78">
                  <c:v>10520</c:v>
                </c:pt>
                <c:pt idx="79">
                  <c:v>10520</c:v>
                </c:pt>
                <c:pt idx="80">
                  <c:v>10520</c:v>
                </c:pt>
                <c:pt idx="81">
                  <c:v>10682</c:v>
                </c:pt>
                <c:pt idx="82">
                  <c:v>10682</c:v>
                </c:pt>
                <c:pt idx="83">
                  <c:v>10682</c:v>
                </c:pt>
                <c:pt idx="84">
                  <c:v>10763</c:v>
                </c:pt>
                <c:pt idx="85">
                  <c:v>10763</c:v>
                </c:pt>
                <c:pt idx="86">
                  <c:v>10763</c:v>
                </c:pt>
                <c:pt idx="87">
                  <c:v>10926</c:v>
                </c:pt>
                <c:pt idx="88">
                  <c:v>10926</c:v>
                </c:pt>
                <c:pt idx="89">
                  <c:v>10926</c:v>
                </c:pt>
                <c:pt idx="90">
                  <c:v>11251</c:v>
                </c:pt>
                <c:pt idx="91">
                  <c:v>11251</c:v>
                </c:pt>
                <c:pt idx="92">
                  <c:v>11251</c:v>
                </c:pt>
                <c:pt idx="93">
                  <c:v>11596</c:v>
                </c:pt>
                <c:pt idx="94">
                  <c:v>11596</c:v>
                </c:pt>
                <c:pt idx="95">
                  <c:v>11596</c:v>
                </c:pt>
                <c:pt idx="96">
                  <c:v>11860</c:v>
                </c:pt>
                <c:pt idx="97">
                  <c:v>11860</c:v>
                </c:pt>
                <c:pt idx="98">
                  <c:v>11860</c:v>
                </c:pt>
                <c:pt idx="99">
                  <c:v>12429</c:v>
                </c:pt>
                <c:pt idx="100">
                  <c:v>12429</c:v>
                </c:pt>
                <c:pt idx="101">
                  <c:v>12429</c:v>
                </c:pt>
                <c:pt idx="102">
                  <c:v>13302</c:v>
                </c:pt>
                <c:pt idx="103">
                  <c:v>13302</c:v>
                </c:pt>
                <c:pt idx="104">
                  <c:v>13302</c:v>
                </c:pt>
                <c:pt idx="105">
                  <c:v>14236</c:v>
                </c:pt>
                <c:pt idx="106">
                  <c:v>14236</c:v>
                </c:pt>
                <c:pt idx="107">
                  <c:v>14236</c:v>
                </c:pt>
                <c:pt idx="108">
                  <c:v>14988</c:v>
                </c:pt>
                <c:pt idx="109">
                  <c:v>14988</c:v>
                </c:pt>
                <c:pt idx="110">
                  <c:v>14988</c:v>
                </c:pt>
                <c:pt idx="111">
                  <c:v>16145</c:v>
                </c:pt>
                <c:pt idx="112">
                  <c:v>16145</c:v>
                </c:pt>
                <c:pt idx="113">
                  <c:v>16145</c:v>
                </c:pt>
                <c:pt idx="114">
                  <c:v>17384</c:v>
                </c:pt>
                <c:pt idx="115">
                  <c:v>17384</c:v>
                </c:pt>
                <c:pt idx="116">
                  <c:v>17384</c:v>
                </c:pt>
                <c:pt idx="117">
                  <c:v>18542</c:v>
                </c:pt>
                <c:pt idx="118">
                  <c:v>18542</c:v>
                </c:pt>
                <c:pt idx="119">
                  <c:v>18542</c:v>
                </c:pt>
                <c:pt idx="120">
                  <c:v>19273</c:v>
                </c:pt>
                <c:pt idx="121">
                  <c:v>19273</c:v>
                </c:pt>
                <c:pt idx="122">
                  <c:v>19273</c:v>
                </c:pt>
                <c:pt idx="123">
                  <c:v>20044</c:v>
                </c:pt>
                <c:pt idx="124">
                  <c:v>20044</c:v>
                </c:pt>
                <c:pt idx="125">
                  <c:v>20044</c:v>
                </c:pt>
                <c:pt idx="126">
                  <c:v>20857</c:v>
                </c:pt>
                <c:pt idx="127">
                  <c:v>20857</c:v>
                </c:pt>
                <c:pt idx="128">
                  <c:v>20857</c:v>
                </c:pt>
                <c:pt idx="129">
                  <c:v>20897</c:v>
                </c:pt>
                <c:pt idx="130">
                  <c:v>20897</c:v>
                </c:pt>
                <c:pt idx="131">
                  <c:v>20897</c:v>
                </c:pt>
                <c:pt idx="132">
                  <c:v>20938</c:v>
                </c:pt>
                <c:pt idx="133">
                  <c:v>20938</c:v>
                </c:pt>
                <c:pt idx="134">
                  <c:v>20938</c:v>
                </c:pt>
                <c:pt idx="135">
                  <c:v>21507</c:v>
                </c:pt>
                <c:pt idx="136">
                  <c:v>21507</c:v>
                </c:pt>
                <c:pt idx="137">
                  <c:v>21507</c:v>
                </c:pt>
                <c:pt idx="138">
                  <c:v>21852</c:v>
                </c:pt>
                <c:pt idx="139">
                  <c:v>21852</c:v>
                </c:pt>
                <c:pt idx="140">
                  <c:v>21852</c:v>
                </c:pt>
                <c:pt idx="141">
                  <c:v>21425</c:v>
                </c:pt>
                <c:pt idx="142">
                  <c:v>21425</c:v>
                </c:pt>
                <c:pt idx="143">
                  <c:v>21425</c:v>
                </c:pt>
                <c:pt idx="144">
                  <c:v>20897</c:v>
                </c:pt>
                <c:pt idx="145">
                  <c:v>20897</c:v>
                </c:pt>
                <c:pt idx="146">
                  <c:v>20897</c:v>
                </c:pt>
                <c:pt idx="147">
                  <c:v>21811</c:v>
                </c:pt>
                <c:pt idx="148">
                  <c:v>21811</c:v>
                </c:pt>
                <c:pt idx="149">
                  <c:v>21811</c:v>
                </c:pt>
                <c:pt idx="150">
                  <c:v>22360</c:v>
                </c:pt>
                <c:pt idx="151">
                  <c:v>22360</c:v>
                </c:pt>
                <c:pt idx="152">
                  <c:v>22360</c:v>
                </c:pt>
                <c:pt idx="153">
                  <c:v>22685</c:v>
                </c:pt>
                <c:pt idx="154">
                  <c:v>22685</c:v>
                </c:pt>
                <c:pt idx="155">
                  <c:v>22685</c:v>
                </c:pt>
                <c:pt idx="156">
                  <c:v>23355</c:v>
                </c:pt>
                <c:pt idx="157">
                  <c:v>23355</c:v>
                </c:pt>
                <c:pt idx="158">
                  <c:v>23355</c:v>
                </c:pt>
                <c:pt idx="159">
                  <c:v>24167</c:v>
                </c:pt>
                <c:pt idx="160">
                  <c:v>24167</c:v>
                </c:pt>
                <c:pt idx="161">
                  <c:v>24167</c:v>
                </c:pt>
                <c:pt idx="162">
                  <c:v>25183</c:v>
                </c:pt>
                <c:pt idx="163">
                  <c:v>25183</c:v>
                </c:pt>
                <c:pt idx="164">
                  <c:v>25183</c:v>
                </c:pt>
                <c:pt idx="165">
                  <c:v>25386</c:v>
                </c:pt>
                <c:pt idx="166">
                  <c:v>25386</c:v>
                </c:pt>
                <c:pt idx="167">
                  <c:v>25386</c:v>
                </c:pt>
                <c:pt idx="168">
                  <c:v>25589</c:v>
                </c:pt>
                <c:pt idx="169">
                  <c:v>25589</c:v>
                </c:pt>
                <c:pt idx="170">
                  <c:v>25589</c:v>
                </c:pt>
                <c:pt idx="171">
                  <c:v>26401</c:v>
                </c:pt>
                <c:pt idx="172">
                  <c:v>26401</c:v>
                </c:pt>
                <c:pt idx="173">
                  <c:v>26401</c:v>
                </c:pt>
                <c:pt idx="174">
                  <c:v>27416</c:v>
                </c:pt>
                <c:pt idx="175">
                  <c:v>27416</c:v>
                </c:pt>
                <c:pt idx="176">
                  <c:v>27416</c:v>
                </c:pt>
                <c:pt idx="177">
                  <c:v>27823</c:v>
                </c:pt>
                <c:pt idx="178">
                  <c:v>27823</c:v>
                </c:pt>
                <c:pt idx="179">
                  <c:v>27823</c:v>
                </c:pt>
                <c:pt idx="180">
                  <c:v>27823</c:v>
                </c:pt>
                <c:pt idx="181">
                  <c:v>27823</c:v>
                </c:pt>
                <c:pt idx="182">
                  <c:v>27823</c:v>
                </c:pt>
                <c:pt idx="183">
                  <c:v>28838</c:v>
                </c:pt>
                <c:pt idx="184">
                  <c:v>28838</c:v>
                </c:pt>
                <c:pt idx="185">
                  <c:v>28838</c:v>
                </c:pt>
                <c:pt idx="186">
                  <c:v>29447</c:v>
                </c:pt>
                <c:pt idx="187">
                  <c:v>29447</c:v>
                </c:pt>
                <c:pt idx="188">
                  <c:v>29447</c:v>
                </c:pt>
                <c:pt idx="189">
                  <c:v>30463</c:v>
                </c:pt>
                <c:pt idx="190">
                  <c:v>30463</c:v>
                </c:pt>
                <c:pt idx="191">
                  <c:v>30463</c:v>
                </c:pt>
                <c:pt idx="192">
                  <c:v>31072</c:v>
                </c:pt>
                <c:pt idx="193">
                  <c:v>31072</c:v>
                </c:pt>
                <c:pt idx="194">
                  <c:v>31072</c:v>
                </c:pt>
                <c:pt idx="195">
                  <c:v>32494</c:v>
                </c:pt>
                <c:pt idx="196">
                  <c:v>32494</c:v>
                </c:pt>
                <c:pt idx="197">
                  <c:v>32494</c:v>
                </c:pt>
                <c:pt idx="198">
                  <c:v>33915</c:v>
                </c:pt>
                <c:pt idx="199">
                  <c:v>33915</c:v>
                </c:pt>
                <c:pt idx="200">
                  <c:v>33915</c:v>
                </c:pt>
                <c:pt idx="201">
                  <c:v>34931</c:v>
                </c:pt>
                <c:pt idx="202">
                  <c:v>34931</c:v>
                </c:pt>
                <c:pt idx="203">
                  <c:v>34931</c:v>
                </c:pt>
                <c:pt idx="204">
                  <c:v>35946</c:v>
                </c:pt>
                <c:pt idx="205">
                  <c:v>35946</c:v>
                </c:pt>
                <c:pt idx="206">
                  <c:v>35946</c:v>
                </c:pt>
                <c:pt idx="207">
                  <c:v>37571</c:v>
                </c:pt>
                <c:pt idx="208">
                  <c:v>37571</c:v>
                </c:pt>
                <c:pt idx="209">
                  <c:v>37571</c:v>
                </c:pt>
                <c:pt idx="210">
                  <c:v>39398</c:v>
                </c:pt>
                <c:pt idx="211">
                  <c:v>39398</c:v>
                </c:pt>
                <c:pt idx="212">
                  <c:v>39398</c:v>
                </c:pt>
                <c:pt idx="213">
                  <c:v>41732</c:v>
                </c:pt>
                <c:pt idx="214">
                  <c:v>41732</c:v>
                </c:pt>
                <c:pt idx="215">
                  <c:v>41732</c:v>
                </c:pt>
                <c:pt idx="216">
                  <c:v>43483</c:v>
                </c:pt>
                <c:pt idx="217">
                  <c:v>43483</c:v>
                </c:pt>
                <c:pt idx="218">
                  <c:v>43483</c:v>
                </c:pt>
                <c:pt idx="219">
                  <c:v>46109</c:v>
                </c:pt>
                <c:pt idx="220">
                  <c:v>46109</c:v>
                </c:pt>
                <c:pt idx="221">
                  <c:v>46109</c:v>
                </c:pt>
                <c:pt idx="222">
                  <c:v>52238</c:v>
                </c:pt>
                <c:pt idx="223">
                  <c:v>52238</c:v>
                </c:pt>
                <c:pt idx="224">
                  <c:v>52238</c:v>
                </c:pt>
                <c:pt idx="225">
                  <c:v>55448</c:v>
                </c:pt>
                <c:pt idx="226">
                  <c:v>55448</c:v>
                </c:pt>
                <c:pt idx="227">
                  <c:v>55448</c:v>
                </c:pt>
                <c:pt idx="228">
                  <c:v>56615</c:v>
                </c:pt>
                <c:pt idx="229">
                  <c:v>56615</c:v>
                </c:pt>
                <c:pt idx="230">
                  <c:v>56615</c:v>
                </c:pt>
                <c:pt idx="231">
                  <c:v>58658</c:v>
                </c:pt>
                <c:pt idx="232">
                  <c:v>58658</c:v>
                </c:pt>
                <c:pt idx="233">
                  <c:v>58658</c:v>
                </c:pt>
                <c:pt idx="234">
                  <c:v>60701</c:v>
                </c:pt>
                <c:pt idx="235">
                  <c:v>60701</c:v>
                </c:pt>
                <c:pt idx="236">
                  <c:v>60701</c:v>
                </c:pt>
                <c:pt idx="237">
                  <c:v>59533</c:v>
                </c:pt>
                <c:pt idx="238">
                  <c:v>59533</c:v>
                </c:pt>
                <c:pt idx="239">
                  <c:v>59533</c:v>
                </c:pt>
                <c:pt idx="240">
                  <c:v>58250</c:v>
                </c:pt>
                <c:pt idx="241">
                  <c:v>58250</c:v>
                </c:pt>
                <c:pt idx="242">
                  <c:v>58250</c:v>
                </c:pt>
                <c:pt idx="243">
                  <c:v>57726</c:v>
                </c:pt>
                <c:pt idx="244">
                  <c:v>57726</c:v>
                </c:pt>
                <c:pt idx="245">
                  <c:v>57726</c:v>
                </c:pt>
                <c:pt idx="246">
                  <c:v>58773</c:v>
                </c:pt>
                <c:pt idx="247">
                  <c:v>58773</c:v>
                </c:pt>
                <c:pt idx="248">
                  <c:v>58773</c:v>
                </c:pt>
                <c:pt idx="249">
                  <c:v>57901</c:v>
                </c:pt>
                <c:pt idx="250">
                  <c:v>57901</c:v>
                </c:pt>
                <c:pt idx="251">
                  <c:v>57901</c:v>
                </c:pt>
                <c:pt idx="252">
                  <c:v>57086</c:v>
                </c:pt>
                <c:pt idx="253">
                  <c:v>57086</c:v>
                </c:pt>
                <c:pt idx="254">
                  <c:v>57086</c:v>
                </c:pt>
                <c:pt idx="255">
                  <c:v>56853</c:v>
                </c:pt>
                <c:pt idx="256">
                  <c:v>56853</c:v>
                </c:pt>
                <c:pt idx="257">
                  <c:v>56853</c:v>
                </c:pt>
                <c:pt idx="258">
                  <c:v>57959</c:v>
                </c:pt>
                <c:pt idx="259">
                  <c:v>57959</c:v>
                </c:pt>
                <c:pt idx="260">
                  <c:v>57959</c:v>
                </c:pt>
                <c:pt idx="261">
                  <c:v>57435</c:v>
                </c:pt>
                <c:pt idx="262">
                  <c:v>57435</c:v>
                </c:pt>
                <c:pt idx="263">
                  <c:v>57435</c:v>
                </c:pt>
                <c:pt idx="264">
                  <c:v>56504</c:v>
                </c:pt>
                <c:pt idx="265">
                  <c:v>56504</c:v>
                </c:pt>
                <c:pt idx="266">
                  <c:v>56504</c:v>
                </c:pt>
                <c:pt idx="267">
                  <c:v>55166</c:v>
                </c:pt>
                <c:pt idx="268">
                  <c:v>55166</c:v>
                </c:pt>
                <c:pt idx="269">
                  <c:v>55166</c:v>
                </c:pt>
                <c:pt idx="270">
                  <c:v>55328</c:v>
                </c:pt>
                <c:pt idx="271">
                  <c:v>55328</c:v>
                </c:pt>
                <c:pt idx="272">
                  <c:v>55328</c:v>
                </c:pt>
                <c:pt idx="273">
                  <c:v>53213</c:v>
                </c:pt>
                <c:pt idx="274">
                  <c:v>53213</c:v>
                </c:pt>
                <c:pt idx="275">
                  <c:v>53213</c:v>
                </c:pt>
                <c:pt idx="276">
                  <c:v>53484</c:v>
                </c:pt>
                <c:pt idx="277">
                  <c:v>53484</c:v>
                </c:pt>
                <c:pt idx="278">
                  <c:v>53484</c:v>
                </c:pt>
                <c:pt idx="279">
                  <c:v>53918</c:v>
                </c:pt>
                <c:pt idx="280">
                  <c:v>53918</c:v>
                </c:pt>
                <c:pt idx="281">
                  <c:v>53918</c:v>
                </c:pt>
                <c:pt idx="282">
                  <c:v>55057</c:v>
                </c:pt>
                <c:pt idx="283">
                  <c:v>55057</c:v>
                </c:pt>
                <c:pt idx="284">
                  <c:v>55057</c:v>
                </c:pt>
                <c:pt idx="285">
                  <c:v>54026</c:v>
                </c:pt>
                <c:pt idx="286">
                  <c:v>54026</c:v>
                </c:pt>
                <c:pt idx="287">
                  <c:v>54026</c:v>
                </c:pt>
                <c:pt idx="288">
                  <c:v>54623</c:v>
                </c:pt>
                <c:pt idx="289">
                  <c:v>54623</c:v>
                </c:pt>
                <c:pt idx="290">
                  <c:v>54623</c:v>
                </c:pt>
                <c:pt idx="291">
                  <c:v>55383</c:v>
                </c:pt>
                <c:pt idx="292">
                  <c:v>55383</c:v>
                </c:pt>
                <c:pt idx="293">
                  <c:v>55383</c:v>
                </c:pt>
                <c:pt idx="294">
                  <c:v>56305</c:v>
                </c:pt>
                <c:pt idx="295">
                  <c:v>56305</c:v>
                </c:pt>
                <c:pt idx="296">
                  <c:v>56305</c:v>
                </c:pt>
                <c:pt idx="297">
                  <c:v>55925</c:v>
                </c:pt>
                <c:pt idx="298">
                  <c:v>55925</c:v>
                </c:pt>
                <c:pt idx="299">
                  <c:v>55925</c:v>
                </c:pt>
                <c:pt idx="300">
                  <c:v>55437</c:v>
                </c:pt>
                <c:pt idx="301">
                  <c:v>55437</c:v>
                </c:pt>
                <c:pt idx="302">
                  <c:v>55437</c:v>
                </c:pt>
                <c:pt idx="303">
                  <c:v>56033</c:v>
                </c:pt>
                <c:pt idx="304">
                  <c:v>56033</c:v>
                </c:pt>
                <c:pt idx="305">
                  <c:v>56033</c:v>
                </c:pt>
                <c:pt idx="306">
                  <c:v>56522</c:v>
                </c:pt>
                <c:pt idx="307">
                  <c:v>56522</c:v>
                </c:pt>
                <c:pt idx="308">
                  <c:v>56522</c:v>
                </c:pt>
                <c:pt idx="309">
                  <c:v>55762</c:v>
                </c:pt>
                <c:pt idx="310">
                  <c:v>55762</c:v>
                </c:pt>
                <c:pt idx="311">
                  <c:v>55762</c:v>
                </c:pt>
                <c:pt idx="312">
                  <c:v>56576</c:v>
                </c:pt>
                <c:pt idx="313">
                  <c:v>56576</c:v>
                </c:pt>
                <c:pt idx="314">
                  <c:v>56576</c:v>
                </c:pt>
                <c:pt idx="315">
                  <c:v>56630</c:v>
                </c:pt>
                <c:pt idx="316">
                  <c:v>56630</c:v>
                </c:pt>
                <c:pt idx="317">
                  <c:v>56630</c:v>
                </c:pt>
                <c:pt idx="318">
                  <c:v>58854</c:v>
                </c:pt>
                <c:pt idx="319">
                  <c:v>58854</c:v>
                </c:pt>
                <c:pt idx="320">
                  <c:v>58854</c:v>
                </c:pt>
                <c:pt idx="321">
                  <c:v>59885</c:v>
                </c:pt>
                <c:pt idx="322">
                  <c:v>59885</c:v>
                </c:pt>
                <c:pt idx="323">
                  <c:v>59885</c:v>
                </c:pt>
                <c:pt idx="324">
                  <c:v>60698</c:v>
                </c:pt>
                <c:pt idx="325">
                  <c:v>60698</c:v>
                </c:pt>
                <c:pt idx="326">
                  <c:v>60698</c:v>
                </c:pt>
                <c:pt idx="327">
                  <c:v>61946</c:v>
                </c:pt>
                <c:pt idx="328">
                  <c:v>61946</c:v>
                </c:pt>
                <c:pt idx="329">
                  <c:v>61946</c:v>
                </c:pt>
                <c:pt idx="330">
                  <c:v>65092</c:v>
                </c:pt>
                <c:pt idx="331">
                  <c:v>65092</c:v>
                </c:pt>
                <c:pt idx="332">
                  <c:v>65092</c:v>
                </c:pt>
                <c:pt idx="333">
                  <c:v>64604</c:v>
                </c:pt>
                <c:pt idx="334">
                  <c:v>64604</c:v>
                </c:pt>
                <c:pt idx="335">
                  <c:v>64604</c:v>
                </c:pt>
                <c:pt idx="336">
                  <c:v>66231</c:v>
                </c:pt>
                <c:pt idx="337">
                  <c:v>66231</c:v>
                </c:pt>
                <c:pt idx="338">
                  <c:v>66231</c:v>
                </c:pt>
                <c:pt idx="339">
                  <c:v>69757</c:v>
                </c:pt>
                <c:pt idx="340">
                  <c:v>69757</c:v>
                </c:pt>
                <c:pt idx="341">
                  <c:v>69757</c:v>
                </c:pt>
                <c:pt idx="342">
                  <c:v>72795</c:v>
                </c:pt>
                <c:pt idx="343">
                  <c:v>72795</c:v>
                </c:pt>
                <c:pt idx="344">
                  <c:v>72795</c:v>
                </c:pt>
                <c:pt idx="345">
                  <c:v>72469</c:v>
                </c:pt>
                <c:pt idx="346">
                  <c:v>72469</c:v>
                </c:pt>
                <c:pt idx="347">
                  <c:v>72469</c:v>
                </c:pt>
                <c:pt idx="348">
                  <c:v>72903</c:v>
                </c:pt>
                <c:pt idx="349">
                  <c:v>72903</c:v>
                </c:pt>
                <c:pt idx="350">
                  <c:v>72903</c:v>
                </c:pt>
                <c:pt idx="351">
                  <c:v>75995</c:v>
                </c:pt>
                <c:pt idx="352">
                  <c:v>75995</c:v>
                </c:pt>
                <c:pt idx="353">
                  <c:v>75995</c:v>
                </c:pt>
                <c:pt idx="354">
                  <c:v>80443</c:v>
                </c:pt>
                <c:pt idx="355">
                  <c:v>80443</c:v>
                </c:pt>
                <c:pt idx="356">
                  <c:v>80443</c:v>
                </c:pt>
                <c:pt idx="357">
                  <c:v>82504</c:v>
                </c:pt>
                <c:pt idx="358">
                  <c:v>82504</c:v>
                </c:pt>
                <c:pt idx="359">
                  <c:v>82504</c:v>
                </c:pt>
                <c:pt idx="360">
                  <c:v>84620</c:v>
                </c:pt>
                <c:pt idx="361">
                  <c:v>84620</c:v>
                </c:pt>
                <c:pt idx="362">
                  <c:v>84620</c:v>
                </c:pt>
                <c:pt idx="363">
                  <c:v>89230</c:v>
                </c:pt>
                <c:pt idx="364">
                  <c:v>89230</c:v>
                </c:pt>
                <c:pt idx="365">
                  <c:v>89230</c:v>
                </c:pt>
                <c:pt idx="366">
                  <c:v>90912</c:v>
                </c:pt>
                <c:pt idx="367">
                  <c:v>90912</c:v>
                </c:pt>
                <c:pt idx="368">
                  <c:v>90912</c:v>
                </c:pt>
                <c:pt idx="369">
                  <c:v>93624</c:v>
                </c:pt>
                <c:pt idx="370">
                  <c:v>93624</c:v>
                </c:pt>
                <c:pt idx="371">
                  <c:v>93624</c:v>
                </c:pt>
                <c:pt idx="372">
                  <c:v>93136</c:v>
                </c:pt>
                <c:pt idx="373">
                  <c:v>93136</c:v>
                </c:pt>
                <c:pt idx="374">
                  <c:v>93136</c:v>
                </c:pt>
                <c:pt idx="375">
                  <c:v>96499</c:v>
                </c:pt>
                <c:pt idx="376">
                  <c:v>96499</c:v>
                </c:pt>
                <c:pt idx="377">
                  <c:v>96499</c:v>
                </c:pt>
                <c:pt idx="378">
                  <c:v>99971</c:v>
                </c:pt>
                <c:pt idx="379">
                  <c:v>99971</c:v>
                </c:pt>
                <c:pt idx="380">
                  <c:v>99971</c:v>
                </c:pt>
                <c:pt idx="381">
                  <c:v>97964</c:v>
                </c:pt>
                <c:pt idx="382">
                  <c:v>97964</c:v>
                </c:pt>
                <c:pt idx="383">
                  <c:v>97964</c:v>
                </c:pt>
                <c:pt idx="384">
                  <c:v>97623</c:v>
                </c:pt>
                <c:pt idx="385">
                  <c:v>101164</c:v>
                </c:pt>
                <c:pt idx="386">
                  <c:v>104705</c:v>
                </c:pt>
                <c:pt idx="387">
                  <c:v>106121</c:v>
                </c:pt>
                <c:pt idx="388">
                  <c:v>108852</c:v>
                </c:pt>
                <c:pt idx="389">
                  <c:v>113304</c:v>
                </c:pt>
                <c:pt idx="390">
                  <c:v>114214</c:v>
                </c:pt>
                <c:pt idx="391">
                  <c:v>116743</c:v>
                </c:pt>
                <c:pt idx="392">
                  <c:v>119576</c:v>
                </c:pt>
                <c:pt idx="393">
                  <c:v>120486</c:v>
                </c:pt>
                <c:pt idx="394">
                  <c:v>121700</c:v>
                </c:pt>
                <c:pt idx="395">
                  <c:v>125747</c:v>
                </c:pt>
                <c:pt idx="396">
                  <c:v>124836</c:v>
                </c:pt>
                <c:pt idx="397">
                  <c:v>123521</c:v>
                </c:pt>
                <c:pt idx="398">
                  <c:v>126152</c:v>
                </c:pt>
                <c:pt idx="399">
                  <c:v>129186</c:v>
                </c:pt>
                <c:pt idx="400">
                  <c:v>128276</c:v>
                </c:pt>
                <c:pt idx="401">
                  <c:v>128579</c:v>
                </c:pt>
                <c:pt idx="402">
                  <c:v>130805</c:v>
                </c:pt>
                <c:pt idx="403">
                  <c:v>133132</c:v>
                </c:pt>
                <c:pt idx="404">
                  <c:v>132727</c:v>
                </c:pt>
                <c:pt idx="405">
                  <c:v>135054</c:v>
                </c:pt>
                <c:pt idx="406">
                  <c:v>133536</c:v>
                </c:pt>
                <c:pt idx="407">
                  <c:v>136167</c:v>
                </c:pt>
                <c:pt idx="408">
                  <c:v>136976</c:v>
                </c:pt>
                <c:pt idx="409">
                  <c:v>135661</c:v>
                </c:pt>
                <c:pt idx="410">
                  <c:v>135964</c:v>
                </c:pt>
                <c:pt idx="411">
                  <c:v>142135</c:v>
                </c:pt>
                <c:pt idx="412">
                  <c:v>143855</c:v>
                </c:pt>
                <c:pt idx="413">
                  <c:v>146384</c:v>
                </c:pt>
                <c:pt idx="414">
                  <c:v>149520</c:v>
                </c:pt>
                <c:pt idx="415">
                  <c:v>151240</c:v>
                </c:pt>
                <c:pt idx="416">
                  <c:v>150937</c:v>
                </c:pt>
                <c:pt idx="417">
                  <c:v>152050</c:v>
                </c:pt>
                <c:pt idx="418">
                  <c:v>151847</c:v>
                </c:pt>
                <c:pt idx="419">
                  <c:v>150734</c:v>
                </c:pt>
                <c:pt idx="420">
                  <c:v>150633</c:v>
                </c:pt>
                <c:pt idx="421">
                  <c:v>150488</c:v>
                </c:pt>
                <c:pt idx="422">
                  <c:v>151723</c:v>
                </c:pt>
                <c:pt idx="423">
                  <c:v>153880</c:v>
                </c:pt>
                <c:pt idx="424">
                  <c:v>155533</c:v>
                </c:pt>
                <c:pt idx="425">
                  <c:v>156767</c:v>
                </c:pt>
                <c:pt idx="426">
                  <c:v>158786</c:v>
                </c:pt>
                <c:pt idx="427">
                  <c:v>159431</c:v>
                </c:pt>
                <c:pt idx="428">
                  <c:v>159183</c:v>
                </c:pt>
                <c:pt idx="429">
                  <c:v>158865</c:v>
                </c:pt>
                <c:pt idx="430">
                  <c:v>159337</c:v>
                </c:pt>
                <c:pt idx="431">
                  <c:v>160209</c:v>
                </c:pt>
                <c:pt idx="432">
                  <c:v>159970</c:v>
                </c:pt>
                <c:pt idx="433">
                  <c:v>160231</c:v>
                </c:pt>
                <c:pt idx="434">
                  <c:v>161531</c:v>
                </c:pt>
                <c:pt idx="435">
                  <c:v>165042</c:v>
                </c:pt>
                <c:pt idx="436">
                  <c:v>166606</c:v>
                </c:pt>
                <c:pt idx="437">
                  <c:v>168184</c:v>
                </c:pt>
                <c:pt idx="438">
                  <c:v>170604</c:v>
                </c:pt>
                <c:pt idx="439">
                  <c:v>172037</c:v>
                </c:pt>
                <c:pt idx="440">
                  <c:v>172738</c:v>
                </c:pt>
                <c:pt idx="441">
                  <c:v>173750</c:v>
                </c:pt>
                <c:pt idx="442">
                  <c:v>174644</c:v>
                </c:pt>
                <c:pt idx="443">
                  <c:v>176819</c:v>
                </c:pt>
                <c:pt idx="444">
                  <c:v>176758</c:v>
                </c:pt>
                <c:pt idx="445">
                  <c:v>177261</c:v>
                </c:pt>
                <c:pt idx="446">
                  <c:v>178636</c:v>
                </c:pt>
                <c:pt idx="447">
                  <c:v>182243</c:v>
                </c:pt>
                <c:pt idx="448">
                  <c:v>184330</c:v>
                </c:pt>
                <c:pt idx="449">
                  <c:v>186348</c:v>
                </c:pt>
                <c:pt idx="450">
                  <c:v>188691</c:v>
                </c:pt>
                <c:pt idx="451">
                  <c:v>189786</c:v>
                </c:pt>
                <c:pt idx="452">
                  <c:v>190032</c:v>
                </c:pt>
                <c:pt idx="453">
                  <c:v>189589</c:v>
                </c:pt>
                <c:pt idx="454">
                  <c:v>189489</c:v>
                </c:pt>
                <c:pt idx="455">
                  <c:v>189193</c:v>
                </c:pt>
                <c:pt idx="456">
                  <c:v>185782</c:v>
                </c:pt>
                <c:pt idx="457">
                  <c:v>184185</c:v>
                </c:pt>
                <c:pt idx="458">
                  <c:v>182845</c:v>
                </c:pt>
                <c:pt idx="459">
                  <c:v>183148</c:v>
                </c:pt>
                <c:pt idx="460">
                  <c:v>184267</c:v>
                </c:pt>
                <c:pt idx="461">
                  <c:v>181831</c:v>
                </c:pt>
                <c:pt idx="462">
                  <c:v>179845</c:v>
                </c:pt>
                <c:pt idx="463">
                  <c:v>176092</c:v>
                </c:pt>
                <c:pt idx="464">
                  <c:v>171660</c:v>
                </c:pt>
                <c:pt idx="465">
                  <c:v>168177</c:v>
                </c:pt>
                <c:pt idx="466">
                  <c:v>163447</c:v>
                </c:pt>
                <c:pt idx="467">
                  <c:v>160954</c:v>
                </c:pt>
                <c:pt idx="468">
                  <c:v>157234</c:v>
                </c:pt>
                <c:pt idx="469">
                  <c:v>155417</c:v>
                </c:pt>
                <c:pt idx="470">
                  <c:v>154452</c:v>
                </c:pt>
                <c:pt idx="471">
                  <c:v>155852</c:v>
                </c:pt>
                <c:pt idx="472">
                  <c:v>158004</c:v>
                </c:pt>
                <c:pt idx="473">
                  <c:v>159561</c:v>
                </c:pt>
                <c:pt idx="474">
                  <c:v>162423</c:v>
                </c:pt>
                <c:pt idx="475">
                  <c:v>164025</c:v>
                </c:pt>
                <c:pt idx="476">
                  <c:v>165314</c:v>
                </c:pt>
                <c:pt idx="477">
                  <c:v>166425</c:v>
                </c:pt>
                <c:pt idx="478">
                  <c:v>166986</c:v>
                </c:pt>
                <c:pt idx="479">
                  <c:v>168082</c:v>
                </c:pt>
                <c:pt idx="480">
                  <c:v>167469</c:v>
                </c:pt>
                <c:pt idx="481">
                  <c:v>167888</c:v>
                </c:pt>
                <c:pt idx="482">
                  <c:v>167878</c:v>
                </c:pt>
                <c:pt idx="483">
                  <c:v>170028</c:v>
                </c:pt>
                <c:pt idx="484">
                  <c:v>170846</c:v>
                </c:pt>
                <c:pt idx="485">
                  <c:v>171689</c:v>
                </c:pt>
                <c:pt idx="486">
                  <c:v>173427</c:v>
                </c:pt>
                <c:pt idx="487">
                  <c:v>173417</c:v>
                </c:pt>
                <c:pt idx="488">
                  <c:v>172972</c:v>
                </c:pt>
                <c:pt idx="489">
                  <c:v>171045</c:v>
                </c:pt>
                <c:pt idx="490">
                  <c:v>169013</c:v>
                </c:pt>
                <c:pt idx="491">
                  <c:v>168703</c:v>
                </c:pt>
                <c:pt idx="492">
                  <c:v>167300</c:v>
                </c:pt>
                <c:pt idx="493">
                  <c:v>166415</c:v>
                </c:pt>
                <c:pt idx="494">
                  <c:v>165649</c:v>
                </c:pt>
                <c:pt idx="495">
                  <c:v>168218</c:v>
                </c:pt>
                <c:pt idx="496">
                  <c:v>167470</c:v>
                </c:pt>
                <c:pt idx="497">
                  <c:v>167753</c:v>
                </c:pt>
                <c:pt idx="498">
                  <c:v>169866</c:v>
                </c:pt>
                <c:pt idx="499">
                  <c:v>169968</c:v>
                </c:pt>
                <c:pt idx="500">
                  <c:v>169544</c:v>
                </c:pt>
                <c:pt idx="501">
                  <c:v>167673</c:v>
                </c:pt>
                <c:pt idx="502">
                  <c:v>167757</c:v>
                </c:pt>
                <c:pt idx="503">
                  <c:v>167048</c:v>
                </c:pt>
                <c:pt idx="504">
                  <c:v>165908</c:v>
                </c:pt>
                <c:pt idx="505">
                  <c:v>165457</c:v>
                </c:pt>
                <c:pt idx="506">
                  <c:v>165947</c:v>
                </c:pt>
                <c:pt idx="507">
                  <c:v>167854</c:v>
                </c:pt>
                <c:pt idx="508">
                  <c:v>168395</c:v>
                </c:pt>
                <c:pt idx="509">
                  <c:v>170049</c:v>
                </c:pt>
                <c:pt idx="510">
                  <c:v>170701</c:v>
                </c:pt>
                <c:pt idx="511">
                  <c:v>170902</c:v>
                </c:pt>
                <c:pt idx="512">
                  <c:v>170295</c:v>
                </c:pt>
                <c:pt idx="513">
                  <c:v>169090</c:v>
                </c:pt>
                <c:pt idx="514">
                  <c:v>169227</c:v>
                </c:pt>
                <c:pt idx="515">
                  <c:v>168843</c:v>
                </c:pt>
                <c:pt idx="516">
                  <c:v>167716</c:v>
                </c:pt>
                <c:pt idx="517">
                  <c:v>167682</c:v>
                </c:pt>
                <c:pt idx="518">
                  <c:v>168681</c:v>
                </c:pt>
                <c:pt idx="519">
                  <c:v>170335</c:v>
                </c:pt>
                <c:pt idx="520">
                  <c:v>171234</c:v>
                </c:pt>
                <c:pt idx="521">
                  <c:v>172655</c:v>
                </c:pt>
                <c:pt idx="522">
                  <c:v>174592</c:v>
                </c:pt>
                <c:pt idx="523">
                  <c:v>175982</c:v>
                </c:pt>
                <c:pt idx="524">
                  <c:v>176098</c:v>
                </c:pt>
                <c:pt idx="525">
                  <c:v>175378</c:v>
                </c:pt>
                <c:pt idx="526">
                  <c:v>176352</c:v>
                </c:pt>
                <c:pt idx="527">
                  <c:v>177971</c:v>
                </c:pt>
                <c:pt idx="528">
                  <c:v>178182</c:v>
                </c:pt>
                <c:pt idx="529">
                  <c:v>178921</c:v>
                </c:pt>
                <c:pt idx="530">
                  <c:v>179537</c:v>
                </c:pt>
                <c:pt idx="531">
                  <c:v>183532</c:v>
                </c:pt>
                <c:pt idx="532">
                  <c:v>185476</c:v>
                </c:pt>
                <c:pt idx="533">
                  <c:v>187077</c:v>
                </c:pt>
                <c:pt idx="534">
                  <c:v>189709</c:v>
                </c:pt>
                <c:pt idx="535">
                  <c:v>191932</c:v>
                </c:pt>
                <c:pt idx="536">
                  <c:v>192138</c:v>
                </c:pt>
                <c:pt idx="537">
                  <c:v>191855</c:v>
                </c:pt>
                <c:pt idx="538">
                  <c:v>191209</c:v>
                </c:pt>
                <c:pt idx="539">
                  <c:v>191669</c:v>
                </c:pt>
                <c:pt idx="540">
                  <c:v>190665</c:v>
                </c:pt>
                <c:pt idx="541">
                  <c:v>190827</c:v>
                </c:pt>
                <c:pt idx="542">
                  <c:v>191537</c:v>
                </c:pt>
                <c:pt idx="543">
                  <c:v>193225</c:v>
                </c:pt>
                <c:pt idx="544">
                  <c:v>195313</c:v>
                </c:pt>
                <c:pt idx="545">
                  <c:v>196802</c:v>
                </c:pt>
                <c:pt idx="546">
                  <c:v>200142</c:v>
                </c:pt>
                <c:pt idx="547">
                  <c:v>201973</c:v>
                </c:pt>
                <c:pt idx="548">
                  <c:v>202389</c:v>
                </c:pt>
                <c:pt idx="549">
                  <c:v>202664</c:v>
                </c:pt>
                <c:pt idx="550">
                  <c:v>204223</c:v>
                </c:pt>
                <c:pt idx="551">
                  <c:v>204920</c:v>
                </c:pt>
                <c:pt idx="552">
                  <c:v>205464</c:v>
                </c:pt>
                <c:pt idx="553">
                  <c:v>205555</c:v>
                </c:pt>
                <c:pt idx="554">
                  <c:v>207667</c:v>
                </c:pt>
                <c:pt idx="555">
                  <c:v>208443</c:v>
                </c:pt>
                <c:pt idx="556">
                  <c:v>210872</c:v>
                </c:pt>
                <c:pt idx="557">
                  <c:v>212887</c:v>
                </c:pt>
                <c:pt idx="558">
                  <c:v>215127</c:v>
                </c:pt>
                <c:pt idx="559">
                  <c:v>215145</c:v>
                </c:pt>
                <c:pt idx="560">
                  <c:v>214816</c:v>
                </c:pt>
                <c:pt idx="561">
                  <c:v>214107</c:v>
                </c:pt>
                <c:pt idx="562">
                  <c:v>215113</c:v>
                </c:pt>
                <c:pt idx="563">
                  <c:v>215500</c:v>
                </c:pt>
                <c:pt idx="564">
                  <c:v>215243</c:v>
                </c:pt>
                <c:pt idx="565">
                  <c:v>215697</c:v>
                </c:pt>
                <c:pt idx="566">
                  <c:v>215236</c:v>
                </c:pt>
                <c:pt idx="567">
                  <c:v>218642</c:v>
                </c:pt>
                <c:pt idx="568">
                  <c:v>219954</c:v>
                </c:pt>
                <c:pt idx="569">
                  <c:v>221833</c:v>
                </c:pt>
                <c:pt idx="570">
                  <c:v>224719</c:v>
                </c:pt>
                <c:pt idx="571">
                  <c:v>225738</c:v>
                </c:pt>
                <c:pt idx="572">
                  <c:v>224895</c:v>
                </c:pt>
                <c:pt idx="573">
                  <c:v>225092</c:v>
                </c:pt>
                <c:pt idx="574">
                  <c:v>224453</c:v>
                </c:pt>
                <c:pt idx="575">
                  <c:v>225330</c:v>
                </c:pt>
                <c:pt idx="576">
                  <c:v>224544</c:v>
                </c:pt>
                <c:pt idx="577">
                  <c:v>225131</c:v>
                </c:pt>
                <c:pt idx="578">
                  <c:v>223772</c:v>
                </c:pt>
                <c:pt idx="579">
                  <c:v>225910</c:v>
                </c:pt>
                <c:pt idx="580">
                  <c:v>226834</c:v>
                </c:pt>
                <c:pt idx="581">
                  <c:v>228355</c:v>
                </c:pt>
                <c:pt idx="582">
                  <c:v>231187</c:v>
                </c:pt>
                <c:pt idx="583">
                  <c:v>231898</c:v>
                </c:pt>
                <c:pt idx="584">
                  <c:v>231454</c:v>
                </c:pt>
                <c:pt idx="585">
                  <c:v>231211</c:v>
                </c:pt>
                <c:pt idx="586">
                  <c:v>230224</c:v>
                </c:pt>
                <c:pt idx="587">
                  <c:v>229729</c:v>
                </c:pt>
                <c:pt idx="588">
                  <c:v>228314</c:v>
                </c:pt>
                <c:pt idx="589">
                  <c:v>227738</c:v>
                </c:pt>
                <c:pt idx="590">
                  <c:v>227104</c:v>
                </c:pt>
                <c:pt idx="591">
                  <c:v>228749</c:v>
                </c:pt>
                <c:pt idx="592">
                  <c:v>229061</c:v>
                </c:pt>
                <c:pt idx="593">
                  <c:v>230049</c:v>
                </c:pt>
                <c:pt idx="594">
                  <c:v>232618</c:v>
                </c:pt>
                <c:pt idx="595">
                  <c:v>233366</c:v>
                </c:pt>
                <c:pt idx="596">
                  <c:v>233536</c:v>
                </c:pt>
                <c:pt idx="597">
                  <c:v>232919</c:v>
                </c:pt>
                <c:pt idx="598">
                  <c:v>232096</c:v>
                </c:pt>
                <c:pt idx="599">
                  <c:v>231792</c:v>
                </c:pt>
                <c:pt idx="600">
                  <c:v>231940</c:v>
                </c:pt>
                <c:pt idx="601">
                  <c:v>230609</c:v>
                </c:pt>
                <c:pt idx="602">
                  <c:v>232684</c:v>
                </c:pt>
                <c:pt idx="603">
                  <c:v>230318</c:v>
                </c:pt>
                <c:pt idx="604">
                  <c:v>231508</c:v>
                </c:pt>
                <c:pt idx="605">
                  <c:v>234703</c:v>
                </c:pt>
                <c:pt idx="606">
                  <c:v>236687</c:v>
                </c:pt>
                <c:pt idx="607">
                  <c:v>238998</c:v>
                </c:pt>
                <c:pt idx="608">
                  <c:v>241541</c:v>
                </c:pt>
                <c:pt idx="609">
                  <c:v>243575</c:v>
                </c:pt>
                <c:pt idx="610">
                  <c:v>246065</c:v>
                </c:pt>
                <c:pt idx="611">
                  <c:v>247983</c:v>
                </c:pt>
                <c:pt idx="612">
                  <c:v>247963</c:v>
                </c:pt>
                <c:pt idx="613">
                  <c:v>248669</c:v>
                </c:pt>
                <c:pt idx="614">
                  <c:v>252355</c:v>
                </c:pt>
                <c:pt idx="615">
                  <c:v>248573</c:v>
                </c:pt>
                <c:pt idx="616">
                  <c:v>250259</c:v>
                </c:pt>
                <c:pt idx="617">
                  <c:v>263552</c:v>
                </c:pt>
                <c:pt idx="618">
                  <c:v>251186</c:v>
                </c:pt>
                <c:pt idx="619">
                  <c:v>258803</c:v>
                </c:pt>
                <c:pt idx="620">
                  <c:v>266368</c:v>
                </c:pt>
                <c:pt idx="621">
                  <c:v>259708</c:v>
                </c:pt>
                <c:pt idx="622">
                  <c:v>264803</c:v>
                </c:pt>
                <c:pt idx="623">
                  <c:v>266170</c:v>
                </c:pt>
                <c:pt idx="624">
                  <c:v>269608</c:v>
                </c:pt>
                <c:pt idx="625">
                  <c:v>269665</c:v>
                </c:pt>
                <c:pt idx="626">
                  <c:v>270680</c:v>
                </c:pt>
                <c:pt idx="627">
                  <c:v>273820</c:v>
                </c:pt>
                <c:pt idx="628">
                  <c:v>277059</c:v>
                </c:pt>
                <c:pt idx="629">
                  <c:v>280251</c:v>
                </c:pt>
                <c:pt idx="630">
                  <c:v>285691</c:v>
                </c:pt>
                <c:pt idx="631">
                  <c:v>288033</c:v>
                </c:pt>
                <c:pt idx="632">
                  <c:v>288901</c:v>
                </c:pt>
                <c:pt idx="633">
                  <c:v>288705</c:v>
                </c:pt>
                <c:pt idx="634">
                  <c:v>288529</c:v>
                </c:pt>
                <c:pt idx="635">
                  <c:v>286301</c:v>
                </c:pt>
                <c:pt idx="636">
                  <c:v>283209</c:v>
                </c:pt>
                <c:pt idx="637">
                  <c:v>281262</c:v>
                </c:pt>
                <c:pt idx="638">
                  <c:v>277855</c:v>
                </c:pt>
                <c:pt idx="639">
                  <c:v>278252</c:v>
                </c:pt>
                <c:pt idx="640">
                  <c:v>279021</c:v>
                </c:pt>
                <c:pt idx="641">
                  <c:v>280489</c:v>
                </c:pt>
                <c:pt idx="642">
                  <c:v>283036</c:v>
                </c:pt>
                <c:pt idx="643">
                  <c:v>285277</c:v>
                </c:pt>
                <c:pt idx="644">
                  <c:v>283895</c:v>
                </c:pt>
                <c:pt idx="645">
                  <c:v>282735</c:v>
                </c:pt>
                <c:pt idx="646">
                  <c:v>281436</c:v>
                </c:pt>
                <c:pt idx="647">
                  <c:v>279123</c:v>
                </c:pt>
                <c:pt idx="648">
                  <c:v>279374</c:v>
                </c:pt>
                <c:pt idx="649">
                  <c:v>280070</c:v>
                </c:pt>
                <c:pt idx="650">
                  <c:v>280427</c:v>
                </c:pt>
                <c:pt idx="651">
                  <c:v>281373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98-4C6D-93C0-8C58DCF0A19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England</c:v>
                </c:pt>
              </c:strCache>
            </c:strRef>
          </c:tx>
          <c:spPr>
            <a:ln w="34925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Sheet1!$C$2:$C$653</c:f>
              <c:numCache>
                <c:formatCode>"£"#,##0_);[Red]\("£"#,##0\)</c:formatCode>
                <c:ptCount val="652"/>
                <c:pt idx="0">
                  <c:v>3718</c:v>
                </c:pt>
                <c:pt idx="1">
                  <c:v>3718</c:v>
                </c:pt>
                <c:pt idx="2">
                  <c:v>3718</c:v>
                </c:pt>
                <c:pt idx="3">
                  <c:v>3776</c:v>
                </c:pt>
                <c:pt idx="4">
                  <c:v>3776</c:v>
                </c:pt>
                <c:pt idx="5">
                  <c:v>3776</c:v>
                </c:pt>
                <c:pt idx="6">
                  <c:v>3950</c:v>
                </c:pt>
                <c:pt idx="7">
                  <c:v>3950</c:v>
                </c:pt>
                <c:pt idx="8">
                  <c:v>3950</c:v>
                </c:pt>
                <c:pt idx="9">
                  <c:v>3950</c:v>
                </c:pt>
                <c:pt idx="10">
                  <c:v>3950</c:v>
                </c:pt>
                <c:pt idx="11">
                  <c:v>3950</c:v>
                </c:pt>
                <c:pt idx="12">
                  <c:v>4066</c:v>
                </c:pt>
                <c:pt idx="13">
                  <c:v>4066</c:v>
                </c:pt>
                <c:pt idx="14">
                  <c:v>4066</c:v>
                </c:pt>
                <c:pt idx="15">
                  <c:v>4183</c:v>
                </c:pt>
                <c:pt idx="16">
                  <c:v>4183</c:v>
                </c:pt>
                <c:pt idx="17">
                  <c:v>4183</c:v>
                </c:pt>
                <c:pt idx="18">
                  <c:v>4415</c:v>
                </c:pt>
                <c:pt idx="19">
                  <c:v>4415</c:v>
                </c:pt>
                <c:pt idx="20">
                  <c:v>4415</c:v>
                </c:pt>
                <c:pt idx="21">
                  <c:v>4647</c:v>
                </c:pt>
                <c:pt idx="22">
                  <c:v>4647</c:v>
                </c:pt>
                <c:pt idx="23">
                  <c:v>4647</c:v>
                </c:pt>
                <c:pt idx="24">
                  <c:v>4919</c:v>
                </c:pt>
                <c:pt idx="25">
                  <c:v>4919</c:v>
                </c:pt>
                <c:pt idx="26">
                  <c:v>4919</c:v>
                </c:pt>
                <c:pt idx="27">
                  <c:v>5422</c:v>
                </c:pt>
                <c:pt idx="28">
                  <c:v>5422</c:v>
                </c:pt>
                <c:pt idx="29">
                  <c:v>5422</c:v>
                </c:pt>
                <c:pt idx="30">
                  <c:v>6255</c:v>
                </c:pt>
                <c:pt idx="31">
                  <c:v>6255</c:v>
                </c:pt>
                <c:pt idx="32">
                  <c:v>6255</c:v>
                </c:pt>
                <c:pt idx="33">
                  <c:v>6952</c:v>
                </c:pt>
                <c:pt idx="34">
                  <c:v>6952</c:v>
                </c:pt>
                <c:pt idx="35">
                  <c:v>6952</c:v>
                </c:pt>
                <c:pt idx="36">
                  <c:v>7494</c:v>
                </c:pt>
                <c:pt idx="37">
                  <c:v>7494</c:v>
                </c:pt>
                <c:pt idx="38">
                  <c:v>7494</c:v>
                </c:pt>
                <c:pt idx="39">
                  <c:v>7862</c:v>
                </c:pt>
                <c:pt idx="40">
                  <c:v>7862</c:v>
                </c:pt>
                <c:pt idx="41">
                  <c:v>7862</c:v>
                </c:pt>
                <c:pt idx="42">
                  <c:v>8365</c:v>
                </c:pt>
                <c:pt idx="43">
                  <c:v>8365</c:v>
                </c:pt>
                <c:pt idx="44">
                  <c:v>8365</c:v>
                </c:pt>
                <c:pt idx="45">
                  <c:v>8443</c:v>
                </c:pt>
                <c:pt idx="46">
                  <c:v>8443</c:v>
                </c:pt>
                <c:pt idx="47">
                  <c:v>8443</c:v>
                </c:pt>
                <c:pt idx="48">
                  <c:v>8559</c:v>
                </c:pt>
                <c:pt idx="49">
                  <c:v>8559</c:v>
                </c:pt>
                <c:pt idx="50">
                  <c:v>8559</c:v>
                </c:pt>
                <c:pt idx="51">
                  <c:v>8559</c:v>
                </c:pt>
                <c:pt idx="52">
                  <c:v>8559</c:v>
                </c:pt>
                <c:pt idx="53">
                  <c:v>8559</c:v>
                </c:pt>
                <c:pt idx="54">
                  <c:v>8617</c:v>
                </c:pt>
                <c:pt idx="55">
                  <c:v>8617</c:v>
                </c:pt>
                <c:pt idx="56">
                  <c:v>8617</c:v>
                </c:pt>
                <c:pt idx="57">
                  <c:v>8733</c:v>
                </c:pt>
                <c:pt idx="58">
                  <c:v>8733</c:v>
                </c:pt>
                <c:pt idx="59">
                  <c:v>8733</c:v>
                </c:pt>
                <c:pt idx="60">
                  <c:v>8753</c:v>
                </c:pt>
                <c:pt idx="61">
                  <c:v>8753</c:v>
                </c:pt>
                <c:pt idx="62">
                  <c:v>8753</c:v>
                </c:pt>
                <c:pt idx="63">
                  <c:v>9004</c:v>
                </c:pt>
                <c:pt idx="64">
                  <c:v>9004</c:v>
                </c:pt>
                <c:pt idx="65">
                  <c:v>9004</c:v>
                </c:pt>
                <c:pt idx="66">
                  <c:v>9217</c:v>
                </c:pt>
                <c:pt idx="67">
                  <c:v>9217</c:v>
                </c:pt>
                <c:pt idx="68">
                  <c:v>9217</c:v>
                </c:pt>
                <c:pt idx="69">
                  <c:v>9334</c:v>
                </c:pt>
                <c:pt idx="70">
                  <c:v>9334</c:v>
                </c:pt>
                <c:pt idx="71">
                  <c:v>9334</c:v>
                </c:pt>
                <c:pt idx="72">
                  <c:v>9488</c:v>
                </c:pt>
                <c:pt idx="73">
                  <c:v>9488</c:v>
                </c:pt>
                <c:pt idx="74">
                  <c:v>9488</c:v>
                </c:pt>
                <c:pt idx="75">
                  <c:v>9721</c:v>
                </c:pt>
                <c:pt idx="76">
                  <c:v>9721</c:v>
                </c:pt>
                <c:pt idx="77">
                  <c:v>9721</c:v>
                </c:pt>
                <c:pt idx="78">
                  <c:v>9934</c:v>
                </c:pt>
                <c:pt idx="79">
                  <c:v>9934</c:v>
                </c:pt>
                <c:pt idx="80">
                  <c:v>9934</c:v>
                </c:pt>
                <c:pt idx="81">
                  <c:v>10108</c:v>
                </c:pt>
                <c:pt idx="82">
                  <c:v>10108</c:v>
                </c:pt>
                <c:pt idx="83">
                  <c:v>10108</c:v>
                </c:pt>
                <c:pt idx="84">
                  <c:v>10186</c:v>
                </c:pt>
                <c:pt idx="85">
                  <c:v>10186</c:v>
                </c:pt>
                <c:pt idx="86">
                  <c:v>10186</c:v>
                </c:pt>
                <c:pt idx="87">
                  <c:v>10321</c:v>
                </c:pt>
                <c:pt idx="88">
                  <c:v>10321</c:v>
                </c:pt>
                <c:pt idx="89">
                  <c:v>10321</c:v>
                </c:pt>
                <c:pt idx="90">
                  <c:v>10631</c:v>
                </c:pt>
                <c:pt idx="91">
                  <c:v>10631</c:v>
                </c:pt>
                <c:pt idx="92">
                  <c:v>10631</c:v>
                </c:pt>
                <c:pt idx="93">
                  <c:v>10960</c:v>
                </c:pt>
                <c:pt idx="94">
                  <c:v>10960</c:v>
                </c:pt>
                <c:pt idx="95">
                  <c:v>10960</c:v>
                </c:pt>
                <c:pt idx="96">
                  <c:v>11193</c:v>
                </c:pt>
                <c:pt idx="97">
                  <c:v>11193</c:v>
                </c:pt>
                <c:pt idx="98">
                  <c:v>11193</c:v>
                </c:pt>
                <c:pt idx="99">
                  <c:v>11754</c:v>
                </c:pt>
                <c:pt idx="100">
                  <c:v>11754</c:v>
                </c:pt>
                <c:pt idx="101">
                  <c:v>11754</c:v>
                </c:pt>
                <c:pt idx="102">
                  <c:v>12587</c:v>
                </c:pt>
                <c:pt idx="103">
                  <c:v>12587</c:v>
                </c:pt>
                <c:pt idx="104">
                  <c:v>12587</c:v>
                </c:pt>
                <c:pt idx="105">
                  <c:v>13497</c:v>
                </c:pt>
                <c:pt idx="106">
                  <c:v>13497</c:v>
                </c:pt>
                <c:pt idx="107">
                  <c:v>13497</c:v>
                </c:pt>
                <c:pt idx="108">
                  <c:v>14213</c:v>
                </c:pt>
                <c:pt idx="109">
                  <c:v>14213</c:v>
                </c:pt>
                <c:pt idx="110">
                  <c:v>14213</c:v>
                </c:pt>
                <c:pt idx="111">
                  <c:v>15336</c:v>
                </c:pt>
                <c:pt idx="112">
                  <c:v>15336</c:v>
                </c:pt>
                <c:pt idx="113">
                  <c:v>15336</c:v>
                </c:pt>
                <c:pt idx="114">
                  <c:v>16460</c:v>
                </c:pt>
                <c:pt idx="115">
                  <c:v>16460</c:v>
                </c:pt>
                <c:pt idx="116">
                  <c:v>16460</c:v>
                </c:pt>
                <c:pt idx="117">
                  <c:v>17641</c:v>
                </c:pt>
                <c:pt idx="118">
                  <c:v>17641</c:v>
                </c:pt>
                <c:pt idx="119">
                  <c:v>17641</c:v>
                </c:pt>
                <c:pt idx="120">
                  <c:v>18377</c:v>
                </c:pt>
                <c:pt idx="121">
                  <c:v>18377</c:v>
                </c:pt>
                <c:pt idx="122">
                  <c:v>18377</c:v>
                </c:pt>
                <c:pt idx="123">
                  <c:v>19132</c:v>
                </c:pt>
                <c:pt idx="124">
                  <c:v>19132</c:v>
                </c:pt>
                <c:pt idx="125">
                  <c:v>19132</c:v>
                </c:pt>
                <c:pt idx="126">
                  <c:v>19732</c:v>
                </c:pt>
                <c:pt idx="127">
                  <c:v>19732</c:v>
                </c:pt>
                <c:pt idx="128">
                  <c:v>19732</c:v>
                </c:pt>
                <c:pt idx="129">
                  <c:v>19926</c:v>
                </c:pt>
                <c:pt idx="130">
                  <c:v>19926</c:v>
                </c:pt>
                <c:pt idx="131">
                  <c:v>19926</c:v>
                </c:pt>
                <c:pt idx="132">
                  <c:v>19965</c:v>
                </c:pt>
                <c:pt idx="133">
                  <c:v>19965</c:v>
                </c:pt>
                <c:pt idx="134">
                  <c:v>19965</c:v>
                </c:pt>
                <c:pt idx="135">
                  <c:v>20487</c:v>
                </c:pt>
                <c:pt idx="136">
                  <c:v>20487</c:v>
                </c:pt>
                <c:pt idx="137">
                  <c:v>20487</c:v>
                </c:pt>
                <c:pt idx="138">
                  <c:v>20758</c:v>
                </c:pt>
                <c:pt idx="139">
                  <c:v>20758</c:v>
                </c:pt>
                <c:pt idx="140">
                  <c:v>20758</c:v>
                </c:pt>
                <c:pt idx="141">
                  <c:v>20410</c:v>
                </c:pt>
                <c:pt idx="142">
                  <c:v>20410</c:v>
                </c:pt>
                <c:pt idx="143">
                  <c:v>20410</c:v>
                </c:pt>
                <c:pt idx="144">
                  <c:v>19848</c:v>
                </c:pt>
                <c:pt idx="145">
                  <c:v>19848</c:v>
                </c:pt>
                <c:pt idx="146">
                  <c:v>19848</c:v>
                </c:pt>
                <c:pt idx="147">
                  <c:v>20681</c:v>
                </c:pt>
                <c:pt idx="148">
                  <c:v>20681</c:v>
                </c:pt>
                <c:pt idx="149">
                  <c:v>20681</c:v>
                </c:pt>
                <c:pt idx="150">
                  <c:v>21223</c:v>
                </c:pt>
                <c:pt idx="151">
                  <c:v>21223</c:v>
                </c:pt>
                <c:pt idx="152">
                  <c:v>21223</c:v>
                </c:pt>
                <c:pt idx="153">
                  <c:v>21514</c:v>
                </c:pt>
                <c:pt idx="154">
                  <c:v>21514</c:v>
                </c:pt>
                <c:pt idx="155">
                  <c:v>21514</c:v>
                </c:pt>
                <c:pt idx="156">
                  <c:v>22269</c:v>
                </c:pt>
                <c:pt idx="157">
                  <c:v>22269</c:v>
                </c:pt>
                <c:pt idx="158">
                  <c:v>22269</c:v>
                </c:pt>
                <c:pt idx="159">
                  <c:v>22850</c:v>
                </c:pt>
                <c:pt idx="160">
                  <c:v>22850</c:v>
                </c:pt>
                <c:pt idx="161">
                  <c:v>22850</c:v>
                </c:pt>
                <c:pt idx="162">
                  <c:v>23818</c:v>
                </c:pt>
                <c:pt idx="163">
                  <c:v>23818</c:v>
                </c:pt>
                <c:pt idx="164">
                  <c:v>23818</c:v>
                </c:pt>
                <c:pt idx="165">
                  <c:v>24012</c:v>
                </c:pt>
                <c:pt idx="166">
                  <c:v>24012</c:v>
                </c:pt>
                <c:pt idx="167">
                  <c:v>24012</c:v>
                </c:pt>
                <c:pt idx="168">
                  <c:v>24399</c:v>
                </c:pt>
                <c:pt idx="169">
                  <c:v>24399</c:v>
                </c:pt>
                <c:pt idx="170">
                  <c:v>24399</c:v>
                </c:pt>
                <c:pt idx="171">
                  <c:v>25174</c:v>
                </c:pt>
                <c:pt idx="172">
                  <c:v>25174</c:v>
                </c:pt>
                <c:pt idx="173">
                  <c:v>25174</c:v>
                </c:pt>
                <c:pt idx="174">
                  <c:v>26142</c:v>
                </c:pt>
                <c:pt idx="175">
                  <c:v>26142</c:v>
                </c:pt>
                <c:pt idx="176">
                  <c:v>26142</c:v>
                </c:pt>
                <c:pt idx="177">
                  <c:v>26529</c:v>
                </c:pt>
                <c:pt idx="178">
                  <c:v>26529</c:v>
                </c:pt>
                <c:pt idx="179">
                  <c:v>26529</c:v>
                </c:pt>
                <c:pt idx="180">
                  <c:v>26529</c:v>
                </c:pt>
                <c:pt idx="181">
                  <c:v>26529</c:v>
                </c:pt>
                <c:pt idx="182">
                  <c:v>26529</c:v>
                </c:pt>
                <c:pt idx="183">
                  <c:v>27497</c:v>
                </c:pt>
                <c:pt idx="184">
                  <c:v>27497</c:v>
                </c:pt>
                <c:pt idx="185">
                  <c:v>27497</c:v>
                </c:pt>
                <c:pt idx="186">
                  <c:v>28272</c:v>
                </c:pt>
                <c:pt idx="187">
                  <c:v>28272</c:v>
                </c:pt>
                <c:pt idx="188">
                  <c:v>28272</c:v>
                </c:pt>
                <c:pt idx="189">
                  <c:v>29046</c:v>
                </c:pt>
                <c:pt idx="190">
                  <c:v>29046</c:v>
                </c:pt>
                <c:pt idx="191">
                  <c:v>29046</c:v>
                </c:pt>
                <c:pt idx="192">
                  <c:v>29821</c:v>
                </c:pt>
                <c:pt idx="193">
                  <c:v>29821</c:v>
                </c:pt>
                <c:pt idx="194">
                  <c:v>29821</c:v>
                </c:pt>
                <c:pt idx="195">
                  <c:v>31176</c:v>
                </c:pt>
                <c:pt idx="196">
                  <c:v>31176</c:v>
                </c:pt>
                <c:pt idx="197">
                  <c:v>31176</c:v>
                </c:pt>
                <c:pt idx="198">
                  <c:v>32726</c:v>
                </c:pt>
                <c:pt idx="199">
                  <c:v>32726</c:v>
                </c:pt>
                <c:pt idx="200">
                  <c:v>32726</c:v>
                </c:pt>
                <c:pt idx="201">
                  <c:v>33887</c:v>
                </c:pt>
                <c:pt idx="202">
                  <c:v>33887</c:v>
                </c:pt>
                <c:pt idx="203">
                  <c:v>33887</c:v>
                </c:pt>
                <c:pt idx="204">
                  <c:v>34856</c:v>
                </c:pt>
                <c:pt idx="205">
                  <c:v>34856</c:v>
                </c:pt>
                <c:pt idx="206">
                  <c:v>34856</c:v>
                </c:pt>
                <c:pt idx="207">
                  <c:v>36598</c:v>
                </c:pt>
                <c:pt idx="208">
                  <c:v>36598</c:v>
                </c:pt>
                <c:pt idx="209">
                  <c:v>36598</c:v>
                </c:pt>
                <c:pt idx="210">
                  <c:v>38341</c:v>
                </c:pt>
                <c:pt idx="211">
                  <c:v>38341</c:v>
                </c:pt>
                <c:pt idx="212">
                  <c:v>38341</c:v>
                </c:pt>
                <c:pt idx="213">
                  <c:v>40767</c:v>
                </c:pt>
                <c:pt idx="214">
                  <c:v>40767</c:v>
                </c:pt>
                <c:pt idx="215">
                  <c:v>40767</c:v>
                </c:pt>
                <c:pt idx="216">
                  <c:v>42721</c:v>
                </c:pt>
                <c:pt idx="217">
                  <c:v>42721</c:v>
                </c:pt>
                <c:pt idx="218">
                  <c:v>42721</c:v>
                </c:pt>
                <c:pt idx="219">
                  <c:v>45234</c:v>
                </c:pt>
                <c:pt idx="220">
                  <c:v>45234</c:v>
                </c:pt>
                <c:pt idx="221">
                  <c:v>45234</c:v>
                </c:pt>
                <c:pt idx="222">
                  <c:v>51657</c:v>
                </c:pt>
                <c:pt idx="223">
                  <c:v>51657</c:v>
                </c:pt>
                <c:pt idx="224">
                  <c:v>51657</c:v>
                </c:pt>
                <c:pt idx="225">
                  <c:v>54728</c:v>
                </c:pt>
                <c:pt idx="226">
                  <c:v>54728</c:v>
                </c:pt>
                <c:pt idx="227">
                  <c:v>54728</c:v>
                </c:pt>
                <c:pt idx="228">
                  <c:v>55845</c:v>
                </c:pt>
                <c:pt idx="229">
                  <c:v>55845</c:v>
                </c:pt>
                <c:pt idx="230">
                  <c:v>55845</c:v>
                </c:pt>
                <c:pt idx="231">
                  <c:v>57520</c:v>
                </c:pt>
                <c:pt idx="232">
                  <c:v>57520</c:v>
                </c:pt>
                <c:pt idx="233">
                  <c:v>57520</c:v>
                </c:pt>
                <c:pt idx="234">
                  <c:v>59754</c:v>
                </c:pt>
                <c:pt idx="235">
                  <c:v>59754</c:v>
                </c:pt>
                <c:pt idx="236">
                  <c:v>59754</c:v>
                </c:pt>
                <c:pt idx="237">
                  <c:v>58358</c:v>
                </c:pt>
                <c:pt idx="238">
                  <c:v>58358</c:v>
                </c:pt>
                <c:pt idx="239">
                  <c:v>58358</c:v>
                </c:pt>
                <c:pt idx="240">
                  <c:v>57083</c:v>
                </c:pt>
                <c:pt idx="241">
                  <c:v>57083</c:v>
                </c:pt>
                <c:pt idx="242">
                  <c:v>57083</c:v>
                </c:pt>
                <c:pt idx="243">
                  <c:v>56515</c:v>
                </c:pt>
                <c:pt idx="244">
                  <c:v>56515</c:v>
                </c:pt>
                <c:pt idx="245">
                  <c:v>56515</c:v>
                </c:pt>
                <c:pt idx="246">
                  <c:v>57310</c:v>
                </c:pt>
                <c:pt idx="247">
                  <c:v>57310</c:v>
                </c:pt>
                <c:pt idx="248">
                  <c:v>57310</c:v>
                </c:pt>
                <c:pt idx="249">
                  <c:v>56231</c:v>
                </c:pt>
                <c:pt idx="250">
                  <c:v>56231</c:v>
                </c:pt>
                <c:pt idx="251">
                  <c:v>56231</c:v>
                </c:pt>
                <c:pt idx="252">
                  <c:v>55209</c:v>
                </c:pt>
                <c:pt idx="253">
                  <c:v>55209</c:v>
                </c:pt>
                <c:pt idx="254">
                  <c:v>55209</c:v>
                </c:pt>
                <c:pt idx="255">
                  <c:v>55266</c:v>
                </c:pt>
                <c:pt idx="256">
                  <c:v>55266</c:v>
                </c:pt>
                <c:pt idx="257">
                  <c:v>55266</c:v>
                </c:pt>
                <c:pt idx="258">
                  <c:v>56345</c:v>
                </c:pt>
                <c:pt idx="259">
                  <c:v>56345</c:v>
                </c:pt>
                <c:pt idx="260">
                  <c:v>56345</c:v>
                </c:pt>
                <c:pt idx="261">
                  <c:v>55436</c:v>
                </c:pt>
                <c:pt idx="262">
                  <c:v>55436</c:v>
                </c:pt>
                <c:pt idx="263">
                  <c:v>55436</c:v>
                </c:pt>
                <c:pt idx="264">
                  <c:v>54414</c:v>
                </c:pt>
                <c:pt idx="265">
                  <c:v>54414</c:v>
                </c:pt>
                <c:pt idx="266">
                  <c:v>54414</c:v>
                </c:pt>
                <c:pt idx="267">
                  <c:v>52994</c:v>
                </c:pt>
                <c:pt idx="268">
                  <c:v>52994</c:v>
                </c:pt>
                <c:pt idx="269">
                  <c:v>52994</c:v>
                </c:pt>
                <c:pt idx="270">
                  <c:v>53149</c:v>
                </c:pt>
                <c:pt idx="271">
                  <c:v>53149</c:v>
                </c:pt>
                <c:pt idx="272">
                  <c:v>53149</c:v>
                </c:pt>
                <c:pt idx="273">
                  <c:v>50814</c:v>
                </c:pt>
                <c:pt idx="274">
                  <c:v>50814</c:v>
                </c:pt>
                <c:pt idx="275">
                  <c:v>50814</c:v>
                </c:pt>
                <c:pt idx="276">
                  <c:v>51333</c:v>
                </c:pt>
                <c:pt idx="277">
                  <c:v>51333</c:v>
                </c:pt>
                <c:pt idx="278">
                  <c:v>51333</c:v>
                </c:pt>
                <c:pt idx="279">
                  <c:v>51488</c:v>
                </c:pt>
                <c:pt idx="280">
                  <c:v>51488</c:v>
                </c:pt>
                <c:pt idx="281">
                  <c:v>51488</c:v>
                </c:pt>
                <c:pt idx="282">
                  <c:v>52578</c:v>
                </c:pt>
                <c:pt idx="283">
                  <c:v>52578</c:v>
                </c:pt>
                <c:pt idx="284">
                  <c:v>52578</c:v>
                </c:pt>
                <c:pt idx="285">
                  <c:v>51800</c:v>
                </c:pt>
                <c:pt idx="286">
                  <c:v>51800</c:v>
                </c:pt>
                <c:pt idx="287">
                  <c:v>51800</c:v>
                </c:pt>
                <c:pt idx="288">
                  <c:v>52475</c:v>
                </c:pt>
                <c:pt idx="289">
                  <c:v>52475</c:v>
                </c:pt>
                <c:pt idx="290">
                  <c:v>52475</c:v>
                </c:pt>
                <c:pt idx="291">
                  <c:v>53046</c:v>
                </c:pt>
                <c:pt idx="292">
                  <c:v>53046</c:v>
                </c:pt>
                <c:pt idx="293">
                  <c:v>53046</c:v>
                </c:pt>
                <c:pt idx="294">
                  <c:v>53720</c:v>
                </c:pt>
                <c:pt idx="295">
                  <c:v>53720</c:v>
                </c:pt>
                <c:pt idx="296">
                  <c:v>53720</c:v>
                </c:pt>
                <c:pt idx="297">
                  <c:v>53668</c:v>
                </c:pt>
                <c:pt idx="298">
                  <c:v>53668</c:v>
                </c:pt>
                <c:pt idx="299">
                  <c:v>53668</c:v>
                </c:pt>
                <c:pt idx="300">
                  <c:v>53203</c:v>
                </c:pt>
                <c:pt idx="301">
                  <c:v>53096</c:v>
                </c:pt>
                <c:pt idx="302">
                  <c:v>53201</c:v>
                </c:pt>
                <c:pt idx="303">
                  <c:v>53591</c:v>
                </c:pt>
                <c:pt idx="304">
                  <c:v>53678</c:v>
                </c:pt>
                <c:pt idx="305">
                  <c:v>53735</c:v>
                </c:pt>
                <c:pt idx="306">
                  <c:v>53901</c:v>
                </c:pt>
                <c:pt idx="307">
                  <c:v>53600</c:v>
                </c:pt>
                <c:pt idx="308">
                  <c:v>53309</c:v>
                </c:pt>
                <c:pt idx="309">
                  <c:v>52845</c:v>
                </c:pt>
                <c:pt idx="310">
                  <c:v>52788</c:v>
                </c:pt>
                <c:pt idx="311">
                  <c:v>52922</c:v>
                </c:pt>
                <c:pt idx="312">
                  <c:v>52333</c:v>
                </c:pt>
                <c:pt idx="313">
                  <c:v>52536</c:v>
                </c:pt>
                <c:pt idx="314">
                  <c:v>52683</c:v>
                </c:pt>
                <c:pt idx="315">
                  <c:v>53331</c:v>
                </c:pt>
                <c:pt idx="316">
                  <c:v>53822</c:v>
                </c:pt>
                <c:pt idx="317">
                  <c:v>54093</c:v>
                </c:pt>
                <c:pt idx="318">
                  <c:v>54704</c:v>
                </c:pt>
                <c:pt idx="319">
                  <c:v>55107</c:v>
                </c:pt>
                <c:pt idx="320">
                  <c:v>55026</c:v>
                </c:pt>
                <c:pt idx="321">
                  <c:v>54931</c:v>
                </c:pt>
                <c:pt idx="322">
                  <c:v>55497</c:v>
                </c:pt>
                <c:pt idx="323">
                  <c:v>55755</c:v>
                </c:pt>
                <c:pt idx="324">
                  <c:v>55789</c:v>
                </c:pt>
                <c:pt idx="325">
                  <c:v>56199</c:v>
                </c:pt>
                <c:pt idx="326">
                  <c:v>56784</c:v>
                </c:pt>
                <c:pt idx="327">
                  <c:v>57577</c:v>
                </c:pt>
                <c:pt idx="328">
                  <c:v>58498</c:v>
                </c:pt>
                <c:pt idx="329">
                  <c:v>59140</c:v>
                </c:pt>
                <c:pt idx="330">
                  <c:v>60089</c:v>
                </c:pt>
                <c:pt idx="331">
                  <c:v>60750</c:v>
                </c:pt>
                <c:pt idx="332">
                  <c:v>60991</c:v>
                </c:pt>
                <c:pt idx="333">
                  <c:v>61048</c:v>
                </c:pt>
                <c:pt idx="334">
                  <c:v>61499</c:v>
                </c:pt>
                <c:pt idx="335">
                  <c:v>61564</c:v>
                </c:pt>
                <c:pt idx="336">
                  <c:v>61902</c:v>
                </c:pt>
                <c:pt idx="337">
                  <c:v>61659</c:v>
                </c:pt>
                <c:pt idx="338">
                  <c:v>62253</c:v>
                </c:pt>
                <c:pt idx="339">
                  <c:v>63666</c:v>
                </c:pt>
                <c:pt idx="340">
                  <c:v>64277</c:v>
                </c:pt>
                <c:pt idx="341">
                  <c:v>64637</c:v>
                </c:pt>
                <c:pt idx="342">
                  <c:v>65475</c:v>
                </c:pt>
                <c:pt idx="343">
                  <c:v>65743</c:v>
                </c:pt>
                <c:pt idx="344">
                  <c:v>65606</c:v>
                </c:pt>
                <c:pt idx="345">
                  <c:v>65462</c:v>
                </c:pt>
                <c:pt idx="346">
                  <c:v>65365</c:v>
                </c:pt>
                <c:pt idx="347">
                  <c:v>65575</c:v>
                </c:pt>
                <c:pt idx="348">
                  <c:v>65766</c:v>
                </c:pt>
                <c:pt idx="349">
                  <c:v>65522</c:v>
                </c:pt>
                <c:pt idx="350">
                  <c:v>66378</c:v>
                </c:pt>
                <c:pt idx="351">
                  <c:v>67648</c:v>
                </c:pt>
                <c:pt idx="352">
                  <c:v>68402</c:v>
                </c:pt>
                <c:pt idx="353">
                  <c:v>69428</c:v>
                </c:pt>
                <c:pt idx="354">
                  <c:v>70612</c:v>
                </c:pt>
                <c:pt idx="355">
                  <c:v>71699</c:v>
                </c:pt>
                <c:pt idx="356">
                  <c:v>72816</c:v>
                </c:pt>
                <c:pt idx="357">
                  <c:v>73273</c:v>
                </c:pt>
                <c:pt idx="358">
                  <c:v>74234</c:v>
                </c:pt>
                <c:pt idx="359">
                  <c:v>75071</c:v>
                </c:pt>
                <c:pt idx="360">
                  <c:v>75219</c:v>
                </c:pt>
                <c:pt idx="361">
                  <c:v>75630</c:v>
                </c:pt>
                <c:pt idx="362">
                  <c:v>77016</c:v>
                </c:pt>
                <c:pt idx="363">
                  <c:v>79635</c:v>
                </c:pt>
                <c:pt idx="364">
                  <c:v>80348</c:v>
                </c:pt>
                <c:pt idx="365">
                  <c:v>81269</c:v>
                </c:pt>
                <c:pt idx="366">
                  <c:v>82563</c:v>
                </c:pt>
                <c:pt idx="367">
                  <c:v>83504</c:v>
                </c:pt>
                <c:pt idx="368">
                  <c:v>83590</c:v>
                </c:pt>
                <c:pt idx="369">
                  <c:v>83261</c:v>
                </c:pt>
                <c:pt idx="370">
                  <c:v>83546</c:v>
                </c:pt>
                <c:pt idx="371">
                  <c:v>84191</c:v>
                </c:pt>
                <c:pt idx="372">
                  <c:v>84377</c:v>
                </c:pt>
                <c:pt idx="373">
                  <c:v>84245</c:v>
                </c:pt>
                <c:pt idx="374">
                  <c:v>85242</c:v>
                </c:pt>
                <c:pt idx="375">
                  <c:v>87439</c:v>
                </c:pt>
                <c:pt idx="376">
                  <c:v>88719</c:v>
                </c:pt>
                <c:pt idx="377">
                  <c:v>89980</c:v>
                </c:pt>
                <c:pt idx="378">
                  <c:v>91430</c:v>
                </c:pt>
                <c:pt idx="379">
                  <c:v>93331</c:v>
                </c:pt>
                <c:pt idx="380">
                  <c:v>93682</c:v>
                </c:pt>
                <c:pt idx="381">
                  <c:v>94161</c:v>
                </c:pt>
                <c:pt idx="382">
                  <c:v>95083</c:v>
                </c:pt>
                <c:pt idx="383">
                  <c:v>95992</c:v>
                </c:pt>
                <c:pt idx="384">
                  <c:v>96215</c:v>
                </c:pt>
                <c:pt idx="385">
                  <c:v>96676</c:v>
                </c:pt>
                <c:pt idx="386">
                  <c:v>98962</c:v>
                </c:pt>
                <c:pt idx="387">
                  <c:v>101355</c:v>
                </c:pt>
                <c:pt idx="388">
                  <c:v>104458</c:v>
                </c:pt>
                <c:pt idx="389">
                  <c:v>106811</c:v>
                </c:pt>
                <c:pt idx="390">
                  <c:v>110001</c:v>
                </c:pt>
                <c:pt idx="391">
                  <c:v>112832</c:v>
                </c:pt>
                <c:pt idx="392">
                  <c:v>113914</c:v>
                </c:pt>
                <c:pt idx="393">
                  <c:v>115879</c:v>
                </c:pt>
                <c:pt idx="394">
                  <c:v>118693</c:v>
                </c:pt>
                <c:pt idx="395">
                  <c:v>119982</c:v>
                </c:pt>
                <c:pt idx="396">
                  <c:v>121610</c:v>
                </c:pt>
                <c:pt idx="397">
                  <c:v>121754</c:v>
                </c:pt>
                <c:pt idx="398">
                  <c:v>123258</c:v>
                </c:pt>
                <c:pt idx="399">
                  <c:v>126239</c:v>
                </c:pt>
                <c:pt idx="400">
                  <c:v>128299</c:v>
                </c:pt>
                <c:pt idx="401">
                  <c:v>129353</c:v>
                </c:pt>
                <c:pt idx="402">
                  <c:v>132318</c:v>
                </c:pt>
                <c:pt idx="403">
                  <c:v>133896</c:v>
                </c:pt>
                <c:pt idx="404">
                  <c:v>133848</c:v>
                </c:pt>
                <c:pt idx="405">
                  <c:v>135885</c:v>
                </c:pt>
                <c:pt idx="406">
                  <c:v>137178</c:v>
                </c:pt>
                <c:pt idx="407">
                  <c:v>138985</c:v>
                </c:pt>
                <c:pt idx="408">
                  <c:v>139719</c:v>
                </c:pt>
                <c:pt idx="409">
                  <c:v>140284</c:v>
                </c:pt>
                <c:pt idx="410">
                  <c:v>142571</c:v>
                </c:pt>
                <c:pt idx="411">
                  <c:v>147250</c:v>
                </c:pt>
                <c:pt idx="412">
                  <c:v>150115</c:v>
                </c:pt>
                <c:pt idx="413">
                  <c:v>153527</c:v>
                </c:pt>
                <c:pt idx="414">
                  <c:v>156730</c:v>
                </c:pt>
                <c:pt idx="415">
                  <c:v>158760</c:v>
                </c:pt>
                <c:pt idx="416">
                  <c:v>159243</c:v>
                </c:pt>
                <c:pt idx="417">
                  <c:v>159358</c:v>
                </c:pt>
                <c:pt idx="418">
                  <c:v>160330</c:v>
                </c:pt>
                <c:pt idx="419">
                  <c:v>159886</c:v>
                </c:pt>
                <c:pt idx="420">
                  <c:v>158572</c:v>
                </c:pt>
                <c:pt idx="421">
                  <c:v>158609</c:v>
                </c:pt>
                <c:pt idx="422">
                  <c:v>159642</c:v>
                </c:pt>
                <c:pt idx="423">
                  <c:v>161336</c:v>
                </c:pt>
                <c:pt idx="424">
                  <c:v>163064</c:v>
                </c:pt>
                <c:pt idx="425">
                  <c:v>164069</c:v>
                </c:pt>
                <c:pt idx="426">
                  <c:v>165756</c:v>
                </c:pt>
                <c:pt idx="427">
                  <c:v>166440</c:v>
                </c:pt>
                <c:pt idx="428">
                  <c:v>166168</c:v>
                </c:pt>
                <c:pt idx="429">
                  <c:v>165637</c:v>
                </c:pt>
                <c:pt idx="430">
                  <c:v>166303</c:v>
                </c:pt>
                <c:pt idx="431">
                  <c:v>167244</c:v>
                </c:pt>
                <c:pt idx="432">
                  <c:v>166544</c:v>
                </c:pt>
                <c:pt idx="433">
                  <c:v>166896</c:v>
                </c:pt>
                <c:pt idx="434">
                  <c:v>168001</c:v>
                </c:pt>
                <c:pt idx="435">
                  <c:v>171129</c:v>
                </c:pt>
                <c:pt idx="436">
                  <c:v>172699</c:v>
                </c:pt>
                <c:pt idx="437">
                  <c:v>174231</c:v>
                </c:pt>
                <c:pt idx="438">
                  <c:v>176164</c:v>
                </c:pt>
                <c:pt idx="439">
                  <c:v>177603</c:v>
                </c:pt>
                <c:pt idx="440">
                  <c:v>178275</c:v>
                </c:pt>
                <c:pt idx="441">
                  <c:v>178927</c:v>
                </c:pt>
                <c:pt idx="442">
                  <c:v>179718</c:v>
                </c:pt>
                <c:pt idx="443">
                  <c:v>182031</c:v>
                </c:pt>
                <c:pt idx="444">
                  <c:v>181824</c:v>
                </c:pt>
                <c:pt idx="445">
                  <c:v>182397</c:v>
                </c:pt>
                <c:pt idx="446">
                  <c:v>183712</c:v>
                </c:pt>
                <c:pt idx="447">
                  <c:v>186711</c:v>
                </c:pt>
                <c:pt idx="448">
                  <c:v>188814</c:v>
                </c:pt>
                <c:pt idx="449">
                  <c:v>190822</c:v>
                </c:pt>
                <c:pt idx="450">
                  <c:v>193360</c:v>
                </c:pt>
                <c:pt idx="451">
                  <c:v>194328</c:v>
                </c:pt>
                <c:pt idx="452">
                  <c:v>194764</c:v>
                </c:pt>
                <c:pt idx="453">
                  <c:v>194700</c:v>
                </c:pt>
                <c:pt idx="454">
                  <c:v>194502</c:v>
                </c:pt>
                <c:pt idx="455">
                  <c:v>194373</c:v>
                </c:pt>
                <c:pt idx="456">
                  <c:v>191750</c:v>
                </c:pt>
                <c:pt idx="457">
                  <c:v>190066</c:v>
                </c:pt>
                <c:pt idx="458">
                  <c:v>188657</c:v>
                </c:pt>
                <c:pt idx="459">
                  <c:v>189115</c:v>
                </c:pt>
                <c:pt idx="460">
                  <c:v>189777</c:v>
                </c:pt>
                <c:pt idx="461">
                  <c:v>187350</c:v>
                </c:pt>
                <c:pt idx="462">
                  <c:v>185844</c:v>
                </c:pt>
                <c:pt idx="463">
                  <c:v>181494</c:v>
                </c:pt>
                <c:pt idx="464">
                  <c:v>177232</c:v>
                </c:pt>
                <c:pt idx="465">
                  <c:v>173249</c:v>
                </c:pt>
                <c:pt idx="466">
                  <c:v>168230</c:v>
                </c:pt>
                <c:pt idx="467">
                  <c:v>165795</c:v>
                </c:pt>
                <c:pt idx="468">
                  <c:v>162673</c:v>
                </c:pt>
                <c:pt idx="469">
                  <c:v>160956</c:v>
                </c:pt>
                <c:pt idx="470">
                  <c:v>159340</c:v>
                </c:pt>
                <c:pt idx="471">
                  <c:v>160701</c:v>
                </c:pt>
                <c:pt idx="472">
                  <c:v>162740</c:v>
                </c:pt>
                <c:pt idx="473">
                  <c:v>164536</c:v>
                </c:pt>
                <c:pt idx="474">
                  <c:v>167673</c:v>
                </c:pt>
                <c:pt idx="475">
                  <c:v>169603</c:v>
                </c:pt>
                <c:pt idx="476">
                  <c:v>171214</c:v>
                </c:pt>
                <c:pt idx="477">
                  <c:v>172314</c:v>
                </c:pt>
                <c:pt idx="478">
                  <c:v>172818</c:v>
                </c:pt>
                <c:pt idx="479">
                  <c:v>174136</c:v>
                </c:pt>
                <c:pt idx="480">
                  <c:v>174458</c:v>
                </c:pt>
                <c:pt idx="481">
                  <c:v>175248</c:v>
                </c:pt>
                <c:pt idx="482">
                  <c:v>174765</c:v>
                </c:pt>
                <c:pt idx="483">
                  <c:v>176796</c:v>
                </c:pt>
                <c:pt idx="484">
                  <c:v>177754</c:v>
                </c:pt>
                <c:pt idx="485">
                  <c:v>178655</c:v>
                </c:pt>
                <c:pt idx="486">
                  <c:v>180519</c:v>
                </c:pt>
                <c:pt idx="487">
                  <c:v>180807</c:v>
                </c:pt>
                <c:pt idx="488">
                  <c:v>180231</c:v>
                </c:pt>
                <c:pt idx="489">
                  <c:v>178102</c:v>
                </c:pt>
                <c:pt idx="490">
                  <c:v>176301</c:v>
                </c:pt>
                <c:pt idx="491">
                  <c:v>176036</c:v>
                </c:pt>
                <c:pt idx="492">
                  <c:v>174442</c:v>
                </c:pt>
                <c:pt idx="493">
                  <c:v>173811</c:v>
                </c:pt>
                <c:pt idx="494">
                  <c:v>173046</c:v>
                </c:pt>
                <c:pt idx="495">
                  <c:v>175490</c:v>
                </c:pt>
                <c:pt idx="496">
                  <c:v>174668</c:v>
                </c:pt>
                <c:pt idx="497">
                  <c:v>174838</c:v>
                </c:pt>
                <c:pt idx="498">
                  <c:v>177164</c:v>
                </c:pt>
                <c:pt idx="499">
                  <c:v>177335</c:v>
                </c:pt>
                <c:pt idx="500">
                  <c:v>176783</c:v>
                </c:pt>
                <c:pt idx="501">
                  <c:v>175171</c:v>
                </c:pt>
                <c:pt idx="502">
                  <c:v>175200</c:v>
                </c:pt>
                <c:pt idx="503">
                  <c:v>174812</c:v>
                </c:pt>
                <c:pt idx="504">
                  <c:v>174179</c:v>
                </c:pt>
                <c:pt idx="505">
                  <c:v>174161</c:v>
                </c:pt>
                <c:pt idx="506">
                  <c:v>174323</c:v>
                </c:pt>
                <c:pt idx="507">
                  <c:v>176543</c:v>
                </c:pt>
                <c:pt idx="508">
                  <c:v>177026</c:v>
                </c:pt>
                <c:pt idx="509">
                  <c:v>178696</c:v>
                </c:pt>
                <c:pt idx="510">
                  <c:v>179756</c:v>
                </c:pt>
                <c:pt idx="511">
                  <c:v>180129</c:v>
                </c:pt>
                <c:pt idx="512">
                  <c:v>179563</c:v>
                </c:pt>
                <c:pt idx="513">
                  <c:v>178412</c:v>
                </c:pt>
                <c:pt idx="514">
                  <c:v>178662</c:v>
                </c:pt>
                <c:pt idx="515">
                  <c:v>178406</c:v>
                </c:pt>
                <c:pt idx="516">
                  <c:v>176816</c:v>
                </c:pt>
                <c:pt idx="517">
                  <c:v>177203</c:v>
                </c:pt>
                <c:pt idx="518">
                  <c:v>178189</c:v>
                </c:pt>
                <c:pt idx="519">
                  <c:v>179900</c:v>
                </c:pt>
                <c:pt idx="520">
                  <c:v>180621</c:v>
                </c:pt>
                <c:pt idx="521">
                  <c:v>182088</c:v>
                </c:pt>
                <c:pt idx="522">
                  <c:v>184274</c:v>
                </c:pt>
                <c:pt idx="523">
                  <c:v>185642</c:v>
                </c:pt>
                <c:pt idx="524">
                  <c:v>186082</c:v>
                </c:pt>
                <c:pt idx="525">
                  <c:v>185358</c:v>
                </c:pt>
                <c:pt idx="526">
                  <c:v>186260</c:v>
                </c:pt>
                <c:pt idx="527">
                  <c:v>188544</c:v>
                </c:pt>
                <c:pt idx="528">
                  <c:v>188265</c:v>
                </c:pt>
                <c:pt idx="529">
                  <c:v>189347</c:v>
                </c:pt>
                <c:pt idx="530">
                  <c:v>190037</c:v>
                </c:pt>
                <c:pt idx="531">
                  <c:v>194251</c:v>
                </c:pt>
                <c:pt idx="532">
                  <c:v>196171</c:v>
                </c:pt>
                <c:pt idx="533">
                  <c:v>197951</c:v>
                </c:pt>
                <c:pt idx="534">
                  <c:v>200825</c:v>
                </c:pt>
                <c:pt idx="535">
                  <c:v>203406</c:v>
                </c:pt>
                <c:pt idx="536">
                  <c:v>203639</c:v>
                </c:pt>
                <c:pt idx="537">
                  <c:v>203311</c:v>
                </c:pt>
                <c:pt idx="538">
                  <c:v>202704</c:v>
                </c:pt>
                <c:pt idx="539">
                  <c:v>203346</c:v>
                </c:pt>
                <c:pt idx="540">
                  <c:v>202856</c:v>
                </c:pt>
                <c:pt idx="541">
                  <c:v>203424</c:v>
                </c:pt>
                <c:pt idx="542">
                  <c:v>203360</c:v>
                </c:pt>
                <c:pt idx="543">
                  <c:v>205936</c:v>
                </c:pt>
                <c:pt idx="544">
                  <c:v>208265</c:v>
                </c:pt>
                <c:pt idx="545">
                  <c:v>209874</c:v>
                </c:pt>
                <c:pt idx="546">
                  <c:v>213518</c:v>
                </c:pt>
                <c:pt idx="547">
                  <c:v>215756</c:v>
                </c:pt>
                <c:pt idx="548">
                  <c:v>216350</c:v>
                </c:pt>
                <c:pt idx="549">
                  <c:v>216676</c:v>
                </c:pt>
                <c:pt idx="550">
                  <c:v>218500</c:v>
                </c:pt>
                <c:pt idx="551">
                  <c:v>219582</c:v>
                </c:pt>
                <c:pt idx="552">
                  <c:v>220361</c:v>
                </c:pt>
                <c:pt idx="553">
                  <c:v>220627</c:v>
                </c:pt>
                <c:pt idx="554">
                  <c:v>222663</c:v>
                </c:pt>
                <c:pt idx="555">
                  <c:v>223784</c:v>
                </c:pt>
                <c:pt idx="556">
                  <c:v>226370</c:v>
                </c:pt>
                <c:pt idx="557">
                  <c:v>228430</c:v>
                </c:pt>
                <c:pt idx="558">
                  <c:v>230868</c:v>
                </c:pt>
                <c:pt idx="559">
                  <c:v>231176</c:v>
                </c:pt>
                <c:pt idx="560">
                  <c:v>230848</c:v>
                </c:pt>
                <c:pt idx="561">
                  <c:v>229944</c:v>
                </c:pt>
                <c:pt idx="562">
                  <c:v>231053</c:v>
                </c:pt>
                <c:pt idx="563">
                  <c:v>231922</c:v>
                </c:pt>
                <c:pt idx="564">
                  <c:v>231593</c:v>
                </c:pt>
                <c:pt idx="565">
                  <c:v>232696</c:v>
                </c:pt>
                <c:pt idx="566">
                  <c:v>231760</c:v>
                </c:pt>
                <c:pt idx="567">
                  <c:v>235021</c:v>
                </c:pt>
                <c:pt idx="568">
                  <c:v>236727</c:v>
                </c:pt>
                <c:pt idx="569">
                  <c:v>238595</c:v>
                </c:pt>
                <c:pt idx="570">
                  <c:v>241406</c:v>
                </c:pt>
                <c:pt idx="571">
                  <c:v>242628</c:v>
                </c:pt>
                <c:pt idx="572">
                  <c:v>242041</c:v>
                </c:pt>
                <c:pt idx="573">
                  <c:v>242003</c:v>
                </c:pt>
                <c:pt idx="574">
                  <c:v>241086</c:v>
                </c:pt>
                <c:pt idx="575">
                  <c:v>242378</c:v>
                </c:pt>
                <c:pt idx="576">
                  <c:v>241061</c:v>
                </c:pt>
                <c:pt idx="577">
                  <c:v>241989</c:v>
                </c:pt>
                <c:pt idx="578">
                  <c:v>240428</c:v>
                </c:pt>
                <c:pt idx="579">
                  <c:v>242396</c:v>
                </c:pt>
                <c:pt idx="580">
                  <c:v>243445</c:v>
                </c:pt>
                <c:pt idx="581">
                  <c:v>244962</c:v>
                </c:pt>
                <c:pt idx="582">
                  <c:v>247981</c:v>
                </c:pt>
                <c:pt idx="583">
                  <c:v>248620</c:v>
                </c:pt>
                <c:pt idx="584">
                  <c:v>248248</c:v>
                </c:pt>
                <c:pt idx="585">
                  <c:v>247757</c:v>
                </c:pt>
                <c:pt idx="586">
                  <c:v>246940</c:v>
                </c:pt>
                <c:pt idx="587">
                  <c:v>246380</c:v>
                </c:pt>
                <c:pt idx="588">
                  <c:v>244641</c:v>
                </c:pt>
                <c:pt idx="589">
                  <c:v>244427</c:v>
                </c:pt>
                <c:pt idx="590">
                  <c:v>242982</c:v>
                </c:pt>
                <c:pt idx="591">
                  <c:v>244662</c:v>
                </c:pt>
                <c:pt idx="592">
                  <c:v>244928</c:v>
                </c:pt>
                <c:pt idx="593">
                  <c:v>245846</c:v>
                </c:pt>
                <c:pt idx="594">
                  <c:v>248468</c:v>
                </c:pt>
                <c:pt idx="595">
                  <c:v>249221</c:v>
                </c:pt>
                <c:pt idx="596">
                  <c:v>249637</c:v>
                </c:pt>
                <c:pt idx="597">
                  <c:v>248842</c:v>
                </c:pt>
                <c:pt idx="598">
                  <c:v>247867</c:v>
                </c:pt>
                <c:pt idx="599">
                  <c:v>248097</c:v>
                </c:pt>
                <c:pt idx="600">
                  <c:v>247898</c:v>
                </c:pt>
                <c:pt idx="601">
                  <c:v>246739</c:v>
                </c:pt>
                <c:pt idx="602">
                  <c:v>249121</c:v>
                </c:pt>
                <c:pt idx="603">
                  <c:v>246424</c:v>
                </c:pt>
                <c:pt idx="604">
                  <c:v>247499</c:v>
                </c:pt>
                <c:pt idx="605">
                  <c:v>250739</c:v>
                </c:pt>
                <c:pt idx="606">
                  <c:v>253226</c:v>
                </c:pt>
                <c:pt idx="607">
                  <c:v>255802</c:v>
                </c:pt>
                <c:pt idx="608">
                  <c:v>258155</c:v>
                </c:pt>
                <c:pt idx="609">
                  <c:v>259592</c:v>
                </c:pt>
                <c:pt idx="610">
                  <c:v>262409</c:v>
                </c:pt>
                <c:pt idx="611">
                  <c:v>264971</c:v>
                </c:pt>
                <c:pt idx="612">
                  <c:v>264676</c:v>
                </c:pt>
                <c:pt idx="613">
                  <c:v>266179</c:v>
                </c:pt>
                <c:pt idx="614">
                  <c:v>269460</c:v>
                </c:pt>
                <c:pt idx="615">
                  <c:v>265538</c:v>
                </c:pt>
                <c:pt idx="616">
                  <c:v>266067</c:v>
                </c:pt>
                <c:pt idx="617">
                  <c:v>281876</c:v>
                </c:pt>
                <c:pt idx="618">
                  <c:v>265370</c:v>
                </c:pt>
                <c:pt idx="619">
                  <c:v>274530</c:v>
                </c:pt>
                <c:pt idx="620">
                  <c:v>283901</c:v>
                </c:pt>
                <c:pt idx="621">
                  <c:v>275118</c:v>
                </c:pt>
                <c:pt idx="622">
                  <c:v>281382</c:v>
                </c:pt>
                <c:pt idx="623">
                  <c:v>283638</c:v>
                </c:pt>
                <c:pt idx="624">
                  <c:v>286562</c:v>
                </c:pt>
                <c:pt idx="625">
                  <c:v>287510</c:v>
                </c:pt>
                <c:pt idx="626">
                  <c:v>288516</c:v>
                </c:pt>
                <c:pt idx="627">
                  <c:v>291187</c:v>
                </c:pt>
                <c:pt idx="628">
                  <c:v>294751</c:v>
                </c:pt>
                <c:pt idx="629">
                  <c:v>297817</c:v>
                </c:pt>
                <c:pt idx="630">
                  <c:v>303840</c:v>
                </c:pt>
                <c:pt idx="631">
                  <c:v>306726</c:v>
                </c:pt>
                <c:pt idx="632">
                  <c:v>307915</c:v>
                </c:pt>
                <c:pt idx="633">
                  <c:v>307571</c:v>
                </c:pt>
                <c:pt idx="634">
                  <c:v>307815</c:v>
                </c:pt>
                <c:pt idx="635">
                  <c:v>306027</c:v>
                </c:pt>
                <c:pt idx="636">
                  <c:v>302700</c:v>
                </c:pt>
                <c:pt idx="637">
                  <c:v>301064</c:v>
                </c:pt>
                <c:pt idx="638">
                  <c:v>296302</c:v>
                </c:pt>
                <c:pt idx="639">
                  <c:v>296415</c:v>
                </c:pt>
                <c:pt idx="640">
                  <c:v>296015</c:v>
                </c:pt>
                <c:pt idx="641">
                  <c:v>298334</c:v>
                </c:pt>
                <c:pt idx="642">
                  <c:v>300591</c:v>
                </c:pt>
                <c:pt idx="643">
                  <c:v>302916</c:v>
                </c:pt>
                <c:pt idx="644">
                  <c:v>301659</c:v>
                </c:pt>
                <c:pt idx="645">
                  <c:v>300363</c:v>
                </c:pt>
                <c:pt idx="646">
                  <c:v>298687</c:v>
                </c:pt>
                <c:pt idx="647">
                  <c:v>296359</c:v>
                </c:pt>
                <c:pt idx="648">
                  <c:v>296374</c:v>
                </c:pt>
                <c:pt idx="649">
                  <c:v>297245</c:v>
                </c:pt>
                <c:pt idx="650">
                  <c:v>297199</c:v>
                </c:pt>
                <c:pt idx="651">
                  <c:v>298229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98-4C6D-93C0-8C58DCF0A19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Wales</c:v>
                </c:pt>
              </c:strCache>
            </c:strRef>
          </c:tx>
          <c:spPr>
            <a:ln w="34925">
              <a:solidFill>
                <a:srgbClr val="E4801C"/>
              </a:solidFill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Sheet1!$D$2:$D$653</c:f>
              <c:numCache>
                <c:formatCode>"£"#,##0_);[Red]\("£"#,##0\)</c:formatCode>
                <c:ptCount val="652"/>
                <c:pt idx="0">
                  <c:v>3179</c:v>
                </c:pt>
                <c:pt idx="1">
                  <c:v>3179</c:v>
                </c:pt>
                <c:pt idx="2">
                  <c:v>3179</c:v>
                </c:pt>
                <c:pt idx="3">
                  <c:v>3302</c:v>
                </c:pt>
                <c:pt idx="4">
                  <c:v>3302</c:v>
                </c:pt>
                <c:pt idx="5">
                  <c:v>3302</c:v>
                </c:pt>
                <c:pt idx="6">
                  <c:v>3456</c:v>
                </c:pt>
                <c:pt idx="7">
                  <c:v>3456</c:v>
                </c:pt>
                <c:pt idx="8">
                  <c:v>3456</c:v>
                </c:pt>
                <c:pt idx="9">
                  <c:v>3395</c:v>
                </c:pt>
                <c:pt idx="10">
                  <c:v>3395</c:v>
                </c:pt>
                <c:pt idx="11">
                  <c:v>3395</c:v>
                </c:pt>
                <c:pt idx="12">
                  <c:v>3333</c:v>
                </c:pt>
                <c:pt idx="13">
                  <c:v>3333</c:v>
                </c:pt>
                <c:pt idx="14">
                  <c:v>3333</c:v>
                </c:pt>
                <c:pt idx="15">
                  <c:v>3549</c:v>
                </c:pt>
                <c:pt idx="16">
                  <c:v>3549</c:v>
                </c:pt>
                <c:pt idx="17">
                  <c:v>3549</c:v>
                </c:pt>
                <c:pt idx="18">
                  <c:v>3719</c:v>
                </c:pt>
                <c:pt idx="19">
                  <c:v>3719</c:v>
                </c:pt>
                <c:pt idx="20">
                  <c:v>3719</c:v>
                </c:pt>
                <c:pt idx="21">
                  <c:v>3703</c:v>
                </c:pt>
                <c:pt idx="22">
                  <c:v>3703</c:v>
                </c:pt>
                <c:pt idx="23">
                  <c:v>3703</c:v>
                </c:pt>
                <c:pt idx="24">
                  <c:v>4027</c:v>
                </c:pt>
                <c:pt idx="25">
                  <c:v>4027</c:v>
                </c:pt>
                <c:pt idx="26">
                  <c:v>4027</c:v>
                </c:pt>
                <c:pt idx="27">
                  <c:v>4182</c:v>
                </c:pt>
                <c:pt idx="28">
                  <c:v>4182</c:v>
                </c:pt>
                <c:pt idx="29">
                  <c:v>4182</c:v>
                </c:pt>
                <c:pt idx="30">
                  <c:v>4660</c:v>
                </c:pt>
                <c:pt idx="31">
                  <c:v>4660</c:v>
                </c:pt>
                <c:pt idx="32">
                  <c:v>4660</c:v>
                </c:pt>
                <c:pt idx="33">
                  <c:v>5231</c:v>
                </c:pt>
                <c:pt idx="34">
                  <c:v>5231</c:v>
                </c:pt>
                <c:pt idx="35">
                  <c:v>5231</c:v>
                </c:pt>
                <c:pt idx="36">
                  <c:v>5647</c:v>
                </c:pt>
                <c:pt idx="37">
                  <c:v>5647</c:v>
                </c:pt>
                <c:pt idx="38">
                  <c:v>5647</c:v>
                </c:pt>
                <c:pt idx="39">
                  <c:v>5941</c:v>
                </c:pt>
                <c:pt idx="40">
                  <c:v>5941</c:v>
                </c:pt>
                <c:pt idx="41">
                  <c:v>5941</c:v>
                </c:pt>
                <c:pt idx="42">
                  <c:v>6619</c:v>
                </c:pt>
                <c:pt idx="43">
                  <c:v>6619</c:v>
                </c:pt>
                <c:pt idx="44">
                  <c:v>6619</c:v>
                </c:pt>
                <c:pt idx="45">
                  <c:v>6928</c:v>
                </c:pt>
                <c:pt idx="46">
                  <c:v>6928</c:v>
                </c:pt>
                <c:pt idx="47">
                  <c:v>6928</c:v>
                </c:pt>
                <c:pt idx="48">
                  <c:v>6650</c:v>
                </c:pt>
                <c:pt idx="49">
                  <c:v>6650</c:v>
                </c:pt>
                <c:pt idx="50">
                  <c:v>6650</c:v>
                </c:pt>
                <c:pt idx="51">
                  <c:v>6743</c:v>
                </c:pt>
                <c:pt idx="52">
                  <c:v>6743</c:v>
                </c:pt>
                <c:pt idx="53">
                  <c:v>6743</c:v>
                </c:pt>
                <c:pt idx="54">
                  <c:v>6990</c:v>
                </c:pt>
                <c:pt idx="55">
                  <c:v>6990</c:v>
                </c:pt>
                <c:pt idx="56">
                  <c:v>6990</c:v>
                </c:pt>
                <c:pt idx="57">
                  <c:v>7376</c:v>
                </c:pt>
                <c:pt idx="58">
                  <c:v>7376</c:v>
                </c:pt>
                <c:pt idx="59">
                  <c:v>7376</c:v>
                </c:pt>
                <c:pt idx="60">
                  <c:v>7206</c:v>
                </c:pt>
                <c:pt idx="61">
                  <c:v>7206</c:v>
                </c:pt>
                <c:pt idx="62">
                  <c:v>7206</c:v>
                </c:pt>
                <c:pt idx="63">
                  <c:v>7376</c:v>
                </c:pt>
                <c:pt idx="64">
                  <c:v>7376</c:v>
                </c:pt>
                <c:pt idx="65">
                  <c:v>7376</c:v>
                </c:pt>
                <c:pt idx="66">
                  <c:v>7838</c:v>
                </c:pt>
                <c:pt idx="67">
                  <c:v>7838</c:v>
                </c:pt>
                <c:pt idx="68">
                  <c:v>7838</c:v>
                </c:pt>
                <c:pt idx="69">
                  <c:v>7684</c:v>
                </c:pt>
                <c:pt idx="70">
                  <c:v>7684</c:v>
                </c:pt>
                <c:pt idx="71">
                  <c:v>7684</c:v>
                </c:pt>
                <c:pt idx="72">
                  <c:v>8101</c:v>
                </c:pt>
                <c:pt idx="73">
                  <c:v>8101</c:v>
                </c:pt>
                <c:pt idx="74">
                  <c:v>8101</c:v>
                </c:pt>
                <c:pt idx="75">
                  <c:v>8132</c:v>
                </c:pt>
                <c:pt idx="76">
                  <c:v>8132</c:v>
                </c:pt>
                <c:pt idx="77">
                  <c:v>8132</c:v>
                </c:pt>
                <c:pt idx="78">
                  <c:v>8363</c:v>
                </c:pt>
                <c:pt idx="79">
                  <c:v>8363</c:v>
                </c:pt>
                <c:pt idx="80">
                  <c:v>8363</c:v>
                </c:pt>
                <c:pt idx="81">
                  <c:v>8564</c:v>
                </c:pt>
                <c:pt idx="82">
                  <c:v>8564</c:v>
                </c:pt>
                <c:pt idx="83">
                  <c:v>8564</c:v>
                </c:pt>
                <c:pt idx="84">
                  <c:v>8379</c:v>
                </c:pt>
                <c:pt idx="85">
                  <c:v>8379</c:v>
                </c:pt>
                <c:pt idx="86">
                  <c:v>8379</c:v>
                </c:pt>
                <c:pt idx="87">
                  <c:v>8733</c:v>
                </c:pt>
                <c:pt idx="88">
                  <c:v>8733</c:v>
                </c:pt>
                <c:pt idx="89">
                  <c:v>8733</c:v>
                </c:pt>
                <c:pt idx="90">
                  <c:v>8780</c:v>
                </c:pt>
                <c:pt idx="91">
                  <c:v>8780</c:v>
                </c:pt>
                <c:pt idx="92">
                  <c:v>8780</c:v>
                </c:pt>
                <c:pt idx="93">
                  <c:v>9042</c:v>
                </c:pt>
                <c:pt idx="94">
                  <c:v>9042</c:v>
                </c:pt>
                <c:pt idx="95">
                  <c:v>9042</c:v>
                </c:pt>
                <c:pt idx="96">
                  <c:v>9628</c:v>
                </c:pt>
                <c:pt idx="97">
                  <c:v>9628</c:v>
                </c:pt>
                <c:pt idx="98">
                  <c:v>9628</c:v>
                </c:pt>
                <c:pt idx="99">
                  <c:v>9736</c:v>
                </c:pt>
                <c:pt idx="100">
                  <c:v>9736</c:v>
                </c:pt>
                <c:pt idx="101">
                  <c:v>9736</c:v>
                </c:pt>
                <c:pt idx="102">
                  <c:v>10354</c:v>
                </c:pt>
                <c:pt idx="103">
                  <c:v>10354</c:v>
                </c:pt>
                <c:pt idx="104">
                  <c:v>10354</c:v>
                </c:pt>
                <c:pt idx="105">
                  <c:v>10894</c:v>
                </c:pt>
                <c:pt idx="106">
                  <c:v>10894</c:v>
                </c:pt>
                <c:pt idx="107">
                  <c:v>10894</c:v>
                </c:pt>
                <c:pt idx="108">
                  <c:v>11279</c:v>
                </c:pt>
                <c:pt idx="109">
                  <c:v>11279</c:v>
                </c:pt>
                <c:pt idx="110">
                  <c:v>11279</c:v>
                </c:pt>
                <c:pt idx="111">
                  <c:v>12452</c:v>
                </c:pt>
                <c:pt idx="112">
                  <c:v>12452</c:v>
                </c:pt>
                <c:pt idx="113">
                  <c:v>12452</c:v>
                </c:pt>
                <c:pt idx="114">
                  <c:v>13501</c:v>
                </c:pt>
                <c:pt idx="115">
                  <c:v>13501</c:v>
                </c:pt>
                <c:pt idx="116">
                  <c:v>13501</c:v>
                </c:pt>
                <c:pt idx="117">
                  <c:v>14365</c:v>
                </c:pt>
                <c:pt idx="118">
                  <c:v>14365</c:v>
                </c:pt>
                <c:pt idx="119">
                  <c:v>14365</c:v>
                </c:pt>
                <c:pt idx="120">
                  <c:v>14489</c:v>
                </c:pt>
                <c:pt idx="121">
                  <c:v>14489</c:v>
                </c:pt>
                <c:pt idx="122">
                  <c:v>14489</c:v>
                </c:pt>
                <c:pt idx="123">
                  <c:v>15245</c:v>
                </c:pt>
                <c:pt idx="124">
                  <c:v>15245</c:v>
                </c:pt>
                <c:pt idx="125">
                  <c:v>15245</c:v>
                </c:pt>
                <c:pt idx="126">
                  <c:v>15677</c:v>
                </c:pt>
                <c:pt idx="127">
                  <c:v>15677</c:v>
                </c:pt>
                <c:pt idx="128">
                  <c:v>15677</c:v>
                </c:pt>
                <c:pt idx="129">
                  <c:v>16448</c:v>
                </c:pt>
                <c:pt idx="130">
                  <c:v>16448</c:v>
                </c:pt>
                <c:pt idx="131">
                  <c:v>16448</c:v>
                </c:pt>
                <c:pt idx="132">
                  <c:v>15877</c:v>
                </c:pt>
                <c:pt idx="133">
                  <c:v>15877</c:v>
                </c:pt>
                <c:pt idx="134">
                  <c:v>15877</c:v>
                </c:pt>
                <c:pt idx="135">
                  <c:v>16711</c:v>
                </c:pt>
                <c:pt idx="136">
                  <c:v>16711</c:v>
                </c:pt>
                <c:pt idx="137">
                  <c:v>16711</c:v>
                </c:pt>
                <c:pt idx="138">
                  <c:v>18130</c:v>
                </c:pt>
                <c:pt idx="139">
                  <c:v>18130</c:v>
                </c:pt>
                <c:pt idx="140">
                  <c:v>18130</c:v>
                </c:pt>
                <c:pt idx="141">
                  <c:v>16248</c:v>
                </c:pt>
                <c:pt idx="142">
                  <c:v>16248</c:v>
                </c:pt>
                <c:pt idx="143">
                  <c:v>16248</c:v>
                </c:pt>
                <c:pt idx="144">
                  <c:v>16340</c:v>
                </c:pt>
                <c:pt idx="145">
                  <c:v>16340</c:v>
                </c:pt>
                <c:pt idx="146">
                  <c:v>16340</c:v>
                </c:pt>
                <c:pt idx="147">
                  <c:v>17745</c:v>
                </c:pt>
                <c:pt idx="148">
                  <c:v>17745</c:v>
                </c:pt>
                <c:pt idx="149">
                  <c:v>17745</c:v>
                </c:pt>
                <c:pt idx="150">
                  <c:v>18146</c:v>
                </c:pt>
                <c:pt idx="151">
                  <c:v>18146</c:v>
                </c:pt>
                <c:pt idx="152">
                  <c:v>18146</c:v>
                </c:pt>
                <c:pt idx="153">
                  <c:v>18223</c:v>
                </c:pt>
                <c:pt idx="154">
                  <c:v>18223</c:v>
                </c:pt>
                <c:pt idx="155">
                  <c:v>18223</c:v>
                </c:pt>
                <c:pt idx="156">
                  <c:v>18053</c:v>
                </c:pt>
                <c:pt idx="157">
                  <c:v>18053</c:v>
                </c:pt>
                <c:pt idx="158">
                  <c:v>18053</c:v>
                </c:pt>
                <c:pt idx="159">
                  <c:v>18825</c:v>
                </c:pt>
                <c:pt idx="160">
                  <c:v>18825</c:v>
                </c:pt>
                <c:pt idx="161">
                  <c:v>18825</c:v>
                </c:pt>
                <c:pt idx="162">
                  <c:v>20059</c:v>
                </c:pt>
                <c:pt idx="163">
                  <c:v>20059</c:v>
                </c:pt>
                <c:pt idx="164">
                  <c:v>20059</c:v>
                </c:pt>
                <c:pt idx="165">
                  <c:v>20368</c:v>
                </c:pt>
                <c:pt idx="166">
                  <c:v>20368</c:v>
                </c:pt>
                <c:pt idx="167">
                  <c:v>20368</c:v>
                </c:pt>
                <c:pt idx="168">
                  <c:v>19596</c:v>
                </c:pt>
                <c:pt idx="169">
                  <c:v>19596</c:v>
                </c:pt>
                <c:pt idx="170">
                  <c:v>19596</c:v>
                </c:pt>
                <c:pt idx="171">
                  <c:v>19750</c:v>
                </c:pt>
                <c:pt idx="172">
                  <c:v>19750</c:v>
                </c:pt>
                <c:pt idx="173">
                  <c:v>19750</c:v>
                </c:pt>
                <c:pt idx="174">
                  <c:v>20368</c:v>
                </c:pt>
                <c:pt idx="175">
                  <c:v>20368</c:v>
                </c:pt>
                <c:pt idx="176">
                  <c:v>20368</c:v>
                </c:pt>
                <c:pt idx="177">
                  <c:v>20676</c:v>
                </c:pt>
                <c:pt idx="178">
                  <c:v>20676</c:v>
                </c:pt>
                <c:pt idx="179">
                  <c:v>20676</c:v>
                </c:pt>
                <c:pt idx="180">
                  <c:v>21448</c:v>
                </c:pt>
                <c:pt idx="181">
                  <c:v>21448</c:v>
                </c:pt>
                <c:pt idx="182">
                  <c:v>21448</c:v>
                </c:pt>
                <c:pt idx="183">
                  <c:v>21293</c:v>
                </c:pt>
                <c:pt idx="184">
                  <c:v>21293</c:v>
                </c:pt>
                <c:pt idx="185">
                  <c:v>21293</c:v>
                </c:pt>
                <c:pt idx="186">
                  <c:v>21911</c:v>
                </c:pt>
                <c:pt idx="187">
                  <c:v>21911</c:v>
                </c:pt>
                <c:pt idx="188">
                  <c:v>21911</c:v>
                </c:pt>
                <c:pt idx="189">
                  <c:v>21911</c:v>
                </c:pt>
                <c:pt idx="190">
                  <c:v>21911</c:v>
                </c:pt>
                <c:pt idx="191">
                  <c:v>21911</c:v>
                </c:pt>
                <c:pt idx="192">
                  <c:v>22065</c:v>
                </c:pt>
                <c:pt idx="193">
                  <c:v>22065</c:v>
                </c:pt>
                <c:pt idx="194">
                  <c:v>22065</c:v>
                </c:pt>
                <c:pt idx="195">
                  <c:v>22219</c:v>
                </c:pt>
                <c:pt idx="196">
                  <c:v>22219</c:v>
                </c:pt>
                <c:pt idx="197">
                  <c:v>22219</c:v>
                </c:pt>
                <c:pt idx="198">
                  <c:v>24225</c:v>
                </c:pt>
                <c:pt idx="199">
                  <c:v>24225</c:v>
                </c:pt>
                <c:pt idx="200">
                  <c:v>24225</c:v>
                </c:pt>
                <c:pt idx="201">
                  <c:v>23917</c:v>
                </c:pt>
                <c:pt idx="202">
                  <c:v>23917</c:v>
                </c:pt>
                <c:pt idx="203">
                  <c:v>23917</c:v>
                </c:pt>
                <c:pt idx="204">
                  <c:v>24688</c:v>
                </c:pt>
                <c:pt idx="205">
                  <c:v>24688</c:v>
                </c:pt>
                <c:pt idx="206">
                  <c:v>24688</c:v>
                </c:pt>
                <c:pt idx="207">
                  <c:v>24842</c:v>
                </c:pt>
                <c:pt idx="208">
                  <c:v>24842</c:v>
                </c:pt>
                <c:pt idx="209">
                  <c:v>24842</c:v>
                </c:pt>
                <c:pt idx="210">
                  <c:v>25922</c:v>
                </c:pt>
                <c:pt idx="211">
                  <c:v>25922</c:v>
                </c:pt>
                <c:pt idx="212">
                  <c:v>25922</c:v>
                </c:pt>
                <c:pt idx="213">
                  <c:v>26979</c:v>
                </c:pt>
                <c:pt idx="214">
                  <c:v>26979</c:v>
                </c:pt>
                <c:pt idx="215">
                  <c:v>26979</c:v>
                </c:pt>
                <c:pt idx="216">
                  <c:v>26979</c:v>
                </c:pt>
                <c:pt idx="217">
                  <c:v>26979</c:v>
                </c:pt>
                <c:pt idx="218">
                  <c:v>26979</c:v>
                </c:pt>
                <c:pt idx="219">
                  <c:v>28719</c:v>
                </c:pt>
                <c:pt idx="220">
                  <c:v>28719</c:v>
                </c:pt>
                <c:pt idx="221">
                  <c:v>28719</c:v>
                </c:pt>
                <c:pt idx="222">
                  <c:v>33071</c:v>
                </c:pt>
                <c:pt idx="223">
                  <c:v>33071</c:v>
                </c:pt>
                <c:pt idx="224">
                  <c:v>33071</c:v>
                </c:pt>
                <c:pt idx="225">
                  <c:v>33941</c:v>
                </c:pt>
                <c:pt idx="226">
                  <c:v>33941</c:v>
                </c:pt>
                <c:pt idx="227">
                  <c:v>33941</c:v>
                </c:pt>
                <c:pt idx="228">
                  <c:v>38510</c:v>
                </c:pt>
                <c:pt idx="229">
                  <c:v>38510</c:v>
                </c:pt>
                <c:pt idx="230">
                  <c:v>38510</c:v>
                </c:pt>
                <c:pt idx="231">
                  <c:v>42861</c:v>
                </c:pt>
                <c:pt idx="232">
                  <c:v>42861</c:v>
                </c:pt>
                <c:pt idx="233">
                  <c:v>42861</c:v>
                </c:pt>
                <c:pt idx="234">
                  <c:v>43949</c:v>
                </c:pt>
                <c:pt idx="235">
                  <c:v>43949</c:v>
                </c:pt>
                <c:pt idx="236">
                  <c:v>43949</c:v>
                </c:pt>
                <c:pt idx="237">
                  <c:v>42208</c:v>
                </c:pt>
                <c:pt idx="238">
                  <c:v>42208</c:v>
                </c:pt>
                <c:pt idx="239">
                  <c:v>42208</c:v>
                </c:pt>
                <c:pt idx="240">
                  <c:v>42638</c:v>
                </c:pt>
                <c:pt idx="241">
                  <c:v>42638</c:v>
                </c:pt>
                <c:pt idx="242">
                  <c:v>42638</c:v>
                </c:pt>
                <c:pt idx="243">
                  <c:v>41150</c:v>
                </c:pt>
                <c:pt idx="244">
                  <c:v>41150</c:v>
                </c:pt>
                <c:pt idx="245">
                  <c:v>41150</c:v>
                </c:pt>
                <c:pt idx="246">
                  <c:v>46272</c:v>
                </c:pt>
                <c:pt idx="247">
                  <c:v>46272</c:v>
                </c:pt>
                <c:pt idx="248">
                  <c:v>46272</c:v>
                </c:pt>
                <c:pt idx="249">
                  <c:v>44214</c:v>
                </c:pt>
                <c:pt idx="250">
                  <c:v>44214</c:v>
                </c:pt>
                <c:pt idx="251">
                  <c:v>44214</c:v>
                </c:pt>
                <c:pt idx="252">
                  <c:v>41631</c:v>
                </c:pt>
                <c:pt idx="253">
                  <c:v>41631</c:v>
                </c:pt>
                <c:pt idx="254">
                  <c:v>41631</c:v>
                </c:pt>
                <c:pt idx="255">
                  <c:v>41062</c:v>
                </c:pt>
                <c:pt idx="256">
                  <c:v>41062</c:v>
                </c:pt>
                <c:pt idx="257">
                  <c:v>41062</c:v>
                </c:pt>
                <c:pt idx="258">
                  <c:v>43558</c:v>
                </c:pt>
                <c:pt idx="259">
                  <c:v>43558</c:v>
                </c:pt>
                <c:pt idx="260">
                  <c:v>43558</c:v>
                </c:pt>
                <c:pt idx="261">
                  <c:v>45790</c:v>
                </c:pt>
                <c:pt idx="262">
                  <c:v>45790</c:v>
                </c:pt>
                <c:pt idx="263">
                  <c:v>45790</c:v>
                </c:pt>
                <c:pt idx="264">
                  <c:v>45090</c:v>
                </c:pt>
                <c:pt idx="265">
                  <c:v>45090</c:v>
                </c:pt>
                <c:pt idx="266">
                  <c:v>45090</c:v>
                </c:pt>
                <c:pt idx="267">
                  <c:v>42288</c:v>
                </c:pt>
                <c:pt idx="268">
                  <c:v>42288</c:v>
                </c:pt>
                <c:pt idx="269">
                  <c:v>42288</c:v>
                </c:pt>
                <c:pt idx="270">
                  <c:v>41186</c:v>
                </c:pt>
                <c:pt idx="271">
                  <c:v>41186</c:v>
                </c:pt>
                <c:pt idx="272">
                  <c:v>41186</c:v>
                </c:pt>
                <c:pt idx="273">
                  <c:v>41525</c:v>
                </c:pt>
                <c:pt idx="274">
                  <c:v>41525</c:v>
                </c:pt>
                <c:pt idx="275">
                  <c:v>41525</c:v>
                </c:pt>
                <c:pt idx="276">
                  <c:v>42034</c:v>
                </c:pt>
                <c:pt idx="277">
                  <c:v>42034</c:v>
                </c:pt>
                <c:pt idx="278">
                  <c:v>42034</c:v>
                </c:pt>
                <c:pt idx="279">
                  <c:v>42119</c:v>
                </c:pt>
                <c:pt idx="280">
                  <c:v>42119</c:v>
                </c:pt>
                <c:pt idx="281">
                  <c:v>42119</c:v>
                </c:pt>
                <c:pt idx="282">
                  <c:v>42542</c:v>
                </c:pt>
                <c:pt idx="283">
                  <c:v>42542</c:v>
                </c:pt>
                <c:pt idx="284">
                  <c:v>42542</c:v>
                </c:pt>
                <c:pt idx="285">
                  <c:v>42203</c:v>
                </c:pt>
                <c:pt idx="286">
                  <c:v>42203</c:v>
                </c:pt>
                <c:pt idx="287">
                  <c:v>42203</c:v>
                </c:pt>
                <c:pt idx="288">
                  <c:v>40636</c:v>
                </c:pt>
                <c:pt idx="289">
                  <c:v>40636</c:v>
                </c:pt>
                <c:pt idx="290">
                  <c:v>40636</c:v>
                </c:pt>
                <c:pt idx="291">
                  <c:v>43941</c:v>
                </c:pt>
                <c:pt idx="292">
                  <c:v>43941</c:v>
                </c:pt>
                <c:pt idx="293">
                  <c:v>43941</c:v>
                </c:pt>
                <c:pt idx="294">
                  <c:v>45381</c:v>
                </c:pt>
                <c:pt idx="295">
                  <c:v>45381</c:v>
                </c:pt>
                <c:pt idx="296">
                  <c:v>45381</c:v>
                </c:pt>
                <c:pt idx="297">
                  <c:v>40551</c:v>
                </c:pt>
                <c:pt idx="298">
                  <c:v>40551</c:v>
                </c:pt>
                <c:pt idx="299">
                  <c:v>40551</c:v>
                </c:pt>
                <c:pt idx="300">
                  <c:v>43164</c:v>
                </c:pt>
                <c:pt idx="301">
                  <c:v>42422</c:v>
                </c:pt>
                <c:pt idx="302">
                  <c:v>41780</c:v>
                </c:pt>
                <c:pt idx="303">
                  <c:v>42456</c:v>
                </c:pt>
                <c:pt idx="304">
                  <c:v>42427</c:v>
                </c:pt>
                <c:pt idx="305">
                  <c:v>43537</c:v>
                </c:pt>
                <c:pt idx="306">
                  <c:v>43588</c:v>
                </c:pt>
                <c:pt idx="307">
                  <c:v>43164</c:v>
                </c:pt>
                <c:pt idx="308">
                  <c:v>43164</c:v>
                </c:pt>
                <c:pt idx="309">
                  <c:v>42449</c:v>
                </c:pt>
                <c:pt idx="310">
                  <c:v>42611</c:v>
                </c:pt>
                <c:pt idx="311">
                  <c:v>41944</c:v>
                </c:pt>
                <c:pt idx="312">
                  <c:v>42544</c:v>
                </c:pt>
                <c:pt idx="313">
                  <c:v>41920</c:v>
                </c:pt>
                <c:pt idx="314">
                  <c:v>41572</c:v>
                </c:pt>
                <c:pt idx="315">
                  <c:v>43308</c:v>
                </c:pt>
                <c:pt idx="316">
                  <c:v>42988</c:v>
                </c:pt>
                <c:pt idx="317">
                  <c:v>43305</c:v>
                </c:pt>
                <c:pt idx="318">
                  <c:v>43519</c:v>
                </c:pt>
                <c:pt idx="319">
                  <c:v>43600</c:v>
                </c:pt>
                <c:pt idx="320">
                  <c:v>43145</c:v>
                </c:pt>
                <c:pt idx="321">
                  <c:v>43781</c:v>
                </c:pt>
                <c:pt idx="322">
                  <c:v>43332</c:v>
                </c:pt>
                <c:pt idx="323">
                  <c:v>43883</c:v>
                </c:pt>
                <c:pt idx="324">
                  <c:v>43525</c:v>
                </c:pt>
                <c:pt idx="325">
                  <c:v>44632</c:v>
                </c:pt>
                <c:pt idx="326">
                  <c:v>44551</c:v>
                </c:pt>
                <c:pt idx="327">
                  <c:v>44213</c:v>
                </c:pt>
                <c:pt idx="328">
                  <c:v>45444</c:v>
                </c:pt>
                <c:pt idx="329">
                  <c:v>46290</c:v>
                </c:pt>
                <c:pt idx="330">
                  <c:v>45759</c:v>
                </c:pt>
                <c:pt idx="331">
                  <c:v>46477</c:v>
                </c:pt>
                <c:pt idx="332">
                  <c:v>46278</c:v>
                </c:pt>
                <c:pt idx="333">
                  <c:v>46264</c:v>
                </c:pt>
                <c:pt idx="334">
                  <c:v>46153</c:v>
                </c:pt>
                <c:pt idx="335">
                  <c:v>46274</c:v>
                </c:pt>
                <c:pt idx="336">
                  <c:v>46528</c:v>
                </c:pt>
                <c:pt idx="337">
                  <c:v>45943</c:v>
                </c:pt>
                <c:pt idx="338">
                  <c:v>46609</c:v>
                </c:pt>
                <c:pt idx="339">
                  <c:v>47937</c:v>
                </c:pt>
                <c:pt idx="340">
                  <c:v>47748</c:v>
                </c:pt>
                <c:pt idx="341">
                  <c:v>47878</c:v>
                </c:pt>
                <c:pt idx="342">
                  <c:v>48270</c:v>
                </c:pt>
                <c:pt idx="343">
                  <c:v>48294</c:v>
                </c:pt>
                <c:pt idx="344">
                  <c:v>48256</c:v>
                </c:pt>
                <c:pt idx="345">
                  <c:v>48000</c:v>
                </c:pt>
                <c:pt idx="346">
                  <c:v>47509</c:v>
                </c:pt>
                <c:pt idx="347">
                  <c:v>48336</c:v>
                </c:pt>
                <c:pt idx="348">
                  <c:v>49196</c:v>
                </c:pt>
                <c:pt idx="349">
                  <c:v>48455</c:v>
                </c:pt>
                <c:pt idx="350">
                  <c:v>47997</c:v>
                </c:pt>
                <c:pt idx="351">
                  <c:v>49508</c:v>
                </c:pt>
                <c:pt idx="352">
                  <c:v>49093</c:v>
                </c:pt>
                <c:pt idx="353">
                  <c:v>49612</c:v>
                </c:pt>
                <c:pt idx="354">
                  <c:v>50792</c:v>
                </c:pt>
                <c:pt idx="355">
                  <c:v>50155</c:v>
                </c:pt>
                <c:pt idx="356">
                  <c:v>51451</c:v>
                </c:pt>
                <c:pt idx="357">
                  <c:v>51321</c:v>
                </c:pt>
                <c:pt idx="358">
                  <c:v>52184</c:v>
                </c:pt>
                <c:pt idx="359">
                  <c:v>51745</c:v>
                </c:pt>
                <c:pt idx="360">
                  <c:v>52052</c:v>
                </c:pt>
                <c:pt idx="361">
                  <c:v>52313</c:v>
                </c:pt>
                <c:pt idx="362">
                  <c:v>52352</c:v>
                </c:pt>
                <c:pt idx="363">
                  <c:v>53459</c:v>
                </c:pt>
                <c:pt idx="364">
                  <c:v>53602</c:v>
                </c:pt>
                <c:pt idx="365">
                  <c:v>53437</c:v>
                </c:pt>
                <c:pt idx="366">
                  <c:v>54713</c:v>
                </c:pt>
                <c:pt idx="367">
                  <c:v>54691</c:v>
                </c:pt>
                <c:pt idx="368">
                  <c:v>55447</c:v>
                </c:pt>
                <c:pt idx="369">
                  <c:v>54882</c:v>
                </c:pt>
                <c:pt idx="370">
                  <c:v>55493</c:v>
                </c:pt>
                <c:pt idx="371">
                  <c:v>55425</c:v>
                </c:pt>
                <c:pt idx="372">
                  <c:v>54482</c:v>
                </c:pt>
                <c:pt idx="373">
                  <c:v>55438</c:v>
                </c:pt>
                <c:pt idx="374">
                  <c:v>56080</c:v>
                </c:pt>
                <c:pt idx="375">
                  <c:v>56862</c:v>
                </c:pt>
                <c:pt idx="376">
                  <c:v>58165</c:v>
                </c:pt>
                <c:pt idx="377">
                  <c:v>58758</c:v>
                </c:pt>
                <c:pt idx="378">
                  <c:v>60011</c:v>
                </c:pt>
                <c:pt idx="379">
                  <c:v>60485</c:v>
                </c:pt>
                <c:pt idx="380">
                  <c:v>60603</c:v>
                </c:pt>
                <c:pt idx="381">
                  <c:v>59933</c:v>
                </c:pt>
                <c:pt idx="382">
                  <c:v>61674</c:v>
                </c:pt>
                <c:pt idx="383">
                  <c:v>61414</c:v>
                </c:pt>
                <c:pt idx="384">
                  <c:v>61728</c:v>
                </c:pt>
                <c:pt idx="385">
                  <c:v>61800</c:v>
                </c:pt>
                <c:pt idx="386">
                  <c:v>62346</c:v>
                </c:pt>
                <c:pt idx="387">
                  <c:v>64757</c:v>
                </c:pt>
                <c:pt idx="388">
                  <c:v>66117</c:v>
                </c:pt>
                <c:pt idx="389">
                  <c:v>69416</c:v>
                </c:pt>
                <c:pt idx="390">
                  <c:v>69871</c:v>
                </c:pt>
                <c:pt idx="391">
                  <c:v>71935</c:v>
                </c:pt>
                <c:pt idx="392">
                  <c:v>71827</c:v>
                </c:pt>
                <c:pt idx="393">
                  <c:v>72935</c:v>
                </c:pt>
                <c:pt idx="394">
                  <c:v>75445</c:v>
                </c:pt>
                <c:pt idx="395">
                  <c:v>75309</c:v>
                </c:pt>
                <c:pt idx="396">
                  <c:v>77798</c:v>
                </c:pt>
                <c:pt idx="397">
                  <c:v>78551</c:v>
                </c:pt>
                <c:pt idx="398">
                  <c:v>79272</c:v>
                </c:pt>
                <c:pt idx="399">
                  <c:v>82645</c:v>
                </c:pt>
                <c:pt idx="400">
                  <c:v>83912</c:v>
                </c:pt>
                <c:pt idx="401">
                  <c:v>85523</c:v>
                </c:pt>
                <c:pt idx="402">
                  <c:v>88079</c:v>
                </c:pt>
                <c:pt idx="403">
                  <c:v>91168</c:v>
                </c:pt>
                <c:pt idx="404">
                  <c:v>91939</c:v>
                </c:pt>
                <c:pt idx="405">
                  <c:v>92705</c:v>
                </c:pt>
                <c:pt idx="406">
                  <c:v>94460</c:v>
                </c:pt>
                <c:pt idx="407">
                  <c:v>97720</c:v>
                </c:pt>
                <c:pt idx="408">
                  <c:v>98912</c:v>
                </c:pt>
                <c:pt idx="409">
                  <c:v>100098</c:v>
                </c:pt>
                <c:pt idx="410">
                  <c:v>100993</c:v>
                </c:pt>
                <c:pt idx="411">
                  <c:v>107423</c:v>
                </c:pt>
                <c:pt idx="412">
                  <c:v>108036</c:v>
                </c:pt>
                <c:pt idx="413">
                  <c:v>113693</c:v>
                </c:pt>
                <c:pt idx="414">
                  <c:v>117454</c:v>
                </c:pt>
                <c:pt idx="415">
                  <c:v>120836</c:v>
                </c:pt>
                <c:pt idx="416">
                  <c:v>119393</c:v>
                </c:pt>
                <c:pt idx="417">
                  <c:v>120591</c:v>
                </c:pt>
                <c:pt idx="418">
                  <c:v>122885</c:v>
                </c:pt>
                <c:pt idx="419">
                  <c:v>122005</c:v>
                </c:pt>
                <c:pt idx="420">
                  <c:v>123815</c:v>
                </c:pt>
                <c:pt idx="421">
                  <c:v>121070</c:v>
                </c:pt>
                <c:pt idx="422">
                  <c:v>123052</c:v>
                </c:pt>
                <c:pt idx="423">
                  <c:v>124088</c:v>
                </c:pt>
                <c:pt idx="424">
                  <c:v>126541</c:v>
                </c:pt>
                <c:pt idx="425">
                  <c:v>127477</c:v>
                </c:pt>
                <c:pt idx="426">
                  <c:v>130529</c:v>
                </c:pt>
                <c:pt idx="427">
                  <c:v>131874</c:v>
                </c:pt>
                <c:pt idx="428">
                  <c:v>131307</c:v>
                </c:pt>
                <c:pt idx="429">
                  <c:v>131511</c:v>
                </c:pt>
                <c:pt idx="430">
                  <c:v>130826</c:v>
                </c:pt>
                <c:pt idx="431">
                  <c:v>129673</c:v>
                </c:pt>
                <c:pt idx="432">
                  <c:v>129914</c:v>
                </c:pt>
                <c:pt idx="433">
                  <c:v>132218</c:v>
                </c:pt>
                <c:pt idx="434">
                  <c:v>133581</c:v>
                </c:pt>
                <c:pt idx="435">
                  <c:v>134018</c:v>
                </c:pt>
                <c:pt idx="436">
                  <c:v>135043</c:v>
                </c:pt>
                <c:pt idx="437">
                  <c:v>138538</c:v>
                </c:pt>
                <c:pt idx="438">
                  <c:v>138355</c:v>
                </c:pt>
                <c:pt idx="439">
                  <c:v>140227</c:v>
                </c:pt>
                <c:pt idx="440">
                  <c:v>140180</c:v>
                </c:pt>
                <c:pt idx="441">
                  <c:v>139801</c:v>
                </c:pt>
                <c:pt idx="442">
                  <c:v>141553</c:v>
                </c:pt>
                <c:pt idx="443">
                  <c:v>142521</c:v>
                </c:pt>
                <c:pt idx="444">
                  <c:v>139760</c:v>
                </c:pt>
                <c:pt idx="445">
                  <c:v>143455</c:v>
                </c:pt>
                <c:pt idx="446">
                  <c:v>141453</c:v>
                </c:pt>
                <c:pt idx="447">
                  <c:v>144844</c:v>
                </c:pt>
                <c:pt idx="448">
                  <c:v>145951</c:v>
                </c:pt>
                <c:pt idx="449">
                  <c:v>147402</c:v>
                </c:pt>
                <c:pt idx="450">
                  <c:v>147245</c:v>
                </c:pt>
                <c:pt idx="451">
                  <c:v>150316</c:v>
                </c:pt>
                <c:pt idx="452">
                  <c:v>149164</c:v>
                </c:pt>
                <c:pt idx="453">
                  <c:v>149825</c:v>
                </c:pt>
                <c:pt idx="454">
                  <c:v>148509</c:v>
                </c:pt>
                <c:pt idx="455">
                  <c:v>147362</c:v>
                </c:pt>
                <c:pt idx="456">
                  <c:v>146364</c:v>
                </c:pt>
                <c:pt idx="457">
                  <c:v>144636</c:v>
                </c:pt>
                <c:pt idx="458">
                  <c:v>141503</c:v>
                </c:pt>
                <c:pt idx="459">
                  <c:v>141804</c:v>
                </c:pt>
                <c:pt idx="460">
                  <c:v>142749</c:v>
                </c:pt>
                <c:pt idx="461">
                  <c:v>141876</c:v>
                </c:pt>
                <c:pt idx="462">
                  <c:v>137901</c:v>
                </c:pt>
                <c:pt idx="463">
                  <c:v>139660</c:v>
                </c:pt>
                <c:pt idx="464">
                  <c:v>132625</c:v>
                </c:pt>
                <c:pt idx="465">
                  <c:v>133991</c:v>
                </c:pt>
                <c:pt idx="466">
                  <c:v>131304</c:v>
                </c:pt>
                <c:pt idx="467">
                  <c:v>129403</c:v>
                </c:pt>
                <c:pt idx="468">
                  <c:v>125021</c:v>
                </c:pt>
                <c:pt idx="469">
                  <c:v>124029</c:v>
                </c:pt>
                <c:pt idx="470">
                  <c:v>123104</c:v>
                </c:pt>
                <c:pt idx="471">
                  <c:v>125355</c:v>
                </c:pt>
                <c:pt idx="472">
                  <c:v>127350</c:v>
                </c:pt>
                <c:pt idx="473">
                  <c:v>125948</c:v>
                </c:pt>
                <c:pt idx="474">
                  <c:v>128279</c:v>
                </c:pt>
                <c:pt idx="475">
                  <c:v>128768</c:v>
                </c:pt>
                <c:pt idx="476">
                  <c:v>129232</c:v>
                </c:pt>
                <c:pt idx="477">
                  <c:v>130696</c:v>
                </c:pt>
                <c:pt idx="478">
                  <c:v>131131</c:v>
                </c:pt>
                <c:pt idx="479">
                  <c:v>132978</c:v>
                </c:pt>
                <c:pt idx="480">
                  <c:v>127733</c:v>
                </c:pt>
                <c:pt idx="481">
                  <c:v>127958</c:v>
                </c:pt>
                <c:pt idx="482">
                  <c:v>130677</c:v>
                </c:pt>
                <c:pt idx="483">
                  <c:v>131747</c:v>
                </c:pt>
                <c:pt idx="484">
                  <c:v>132483</c:v>
                </c:pt>
                <c:pt idx="485">
                  <c:v>131877</c:v>
                </c:pt>
                <c:pt idx="486">
                  <c:v>134036</c:v>
                </c:pt>
                <c:pt idx="487">
                  <c:v>132453</c:v>
                </c:pt>
                <c:pt idx="488">
                  <c:v>133167</c:v>
                </c:pt>
                <c:pt idx="489">
                  <c:v>133140</c:v>
                </c:pt>
                <c:pt idx="490">
                  <c:v>127443</c:v>
                </c:pt>
                <c:pt idx="491">
                  <c:v>128963</c:v>
                </c:pt>
                <c:pt idx="492">
                  <c:v>127771</c:v>
                </c:pt>
                <c:pt idx="493">
                  <c:v>127961</c:v>
                </c:pt>
                <c:pt idx="494">
                  <c:v>125133</c:v>
                </c:pt>
                <c:pt idx="495">
                  <c:v>129222</c:v>
                </c:pt>
                <c:pt idx="496">
                  <c:v>128085</c:v>
                </c:pt>
                <c:pt idx="497">
                  <c:v>128270</c:v>
                </c:pt>
                <c:pt idx="498">
                  <c:v>128564</c:v>
                </c:pt>
                <c:pt idx="499">
                  <c:v>129395</c:v>
                </c:pt>
                <c:pt idx="500">
                  <c:v>131017</c:v>
                </c:pt>
                <c:pt idx="501">
                  <c:v>127698</c:v>
                </c:pt>
                <c:pt idx="502">
                  <c:v>130415</c:v>
                </c:pt>
                <c:pt idx="503">
                  <c:v>127397</c:v>
                </c:pt>
                <c:pt idx="504">
                  <c:v>127097</c:v>
                </c:pt>
                <c:pt idx="505">
                  <c:v>126324</c:v>
                </c:pt>
                <c:pt idx="506">
                  <c:v>126231</c:v>
                </c:pt>
                <c:pt idx="507">
                  <c:v>128163</c:v>
                </c:pt>
                <c:pt idx="508">
                  <c:v>128349</c:v>
                </c:pt>
                <c:pt idx="509">
                  <c:v>129986</c:v>
                </c:pt>
                <c:pt idx="510">
                  <c:v>129342</c:v>
                </c:pt>
                <c:pt idx="511">
                  <c:v>128860</c:v>
                </c:pt>
                <c:pt idx="512">
                  <c:v>127952</c:v>
                </c:pt>
                <c:pt idx="513">
                  <c:v>126881</c:v>
                </c:pt>
                <c:pt idx="514">
                  <c:v>128452</c:v>
                </c:pt>
                <c:pt idx="515">
                  <c:v>127143</c:v>
                </c:pt>
                <c:pt idx="516">
                  <c:v>127584</c:v>
                </c:pt>
                <c:pt idx="517">
                  <c:v>125702</c:v>
                </c:pt>
                <c:pt idx="518">
                  <c:v>126975</c:v>
                </c:pt>
                <c:pt idx="519">
                  <c:v>126671</c:v>
                </c:pt>
                <c:pt idx="520">
                  <c:v>128640</c:v>
                </c:pt>
                <c:pt idx="521">
                  <c:v>129380</c:v>
                </c:pt>
                <c:pt idx="522">
                  <c:v>128501</c:v>
                </c:pt>
                <c:pt idx="523">
                  <c:v>130842</c:v>
                </c:pt>
                <c:pt idx="524">
                  <c:v>130085</c:v>
                </c:pt>
                <c:pt idx="525">
                  <c:v>128089</c:v>
                </c:pt>
                <c:pt idx="526">
                  <c:v>130029</c:v>
                </c:pt>
                <c:pt idx="527">
                  <c:v>128581</c:v>
                </c:pt>
                <c:pt idx="528">
                  <c:v>131603</c:v>
                </c:pt>
                <c:pt idx="529">
                  <c:v>132349</c:v>
                </c:pt>
                <c:pt idx="530">
                  <c:v>130464</c:v>
                </c:pt>
                <c:pt idx="531">
                  <c:v>132656</c:v>
                </c:pt>
                <c:pt idx="532">
                  <c:v>135527</c:v>
                </c:pt>
                <c:pt idx="533">
                  <c:v>135019</c:v>
                </c:pt>
                <c:pt idx="534">
                  <c:v>135571</c:v>
                </c:pt>
                <c:pt idx="535">
                  <c:v>136710</c:v>
                </c:pt>
                <c:pt idx="536">
                  <c:v>138218</c:v>
                </c:pt>
                <c:pt idx="537">
                  <c:v>136630</c:v>
                </c:pt>
                <c:pt idx="538">
                  <c:v>136898</c:v>
                </c:pt>
                <c:pt idx="539">
                  <c:v>136904</c:v>
                </c:pt>
                <c:pt idx="540">
                  <c:v>136148</c:v>
                </c:pt>
                <c:pt idx="541">
                  <c:v>135611</c:v>
                </c:pt>
                <c:pt idx="542">
                  <c:v>135231</c:v>
                </c:pt>
                <c:pt idx="543">
                  <c:v>137039</c:v>
                </c:pt>
                <c:pt idx="544">
                  <c:v>137553</c:v>
                </c:pt>
                <c:pt idx="545">
                  <c:v>138478</c:v>
                </c:pt>
                <c:pt idx="546">
                  <c:v>139213</c:v>
                </c:pt>
                <c:pt idx="547">
                  <c:v>140651</c:v>
                </c:pt>
                <c:pt idx="548">
                  <c:v>140248</c:v>
                </c:pt>
                <c:pt idx="549">
                  <c:v>140912</c:v>
                </c:pt>
                <c:pt idx="550">
                  <c:v>140974</c:v>
                </c:pt>
                <c:pt idx="551">
                  <c:v>141520</c:v>
                </c:pt>
                <c:pt idx="552">
                  <c:v>140015</c:v>
                </c:pt>
                <c:pt idx="553">
                  <c:v>142712</c:v>
                </c:pt>
                <c:pt idx="554">
                  <c:v>141617</c:v>
                </c:pt>
                <c:pt idx="555">
                  <c:v>141925</c:v>
                </c:pt>
                <c:pt idx="556">
                  <c:v>144296</c:v>
                </c:pt>
                <c:pt idx="557">
                  <c:v>146447</c:v>
                </c:pt>
                <c:pt idx="558">
                  <c:v>146353</c:v>
                </c:pt>
                <c:pt idx="559">
                  <c:v>145384</c:v>
                </c:pt>
                <c:pt idx="560">
                  <c:v>144976</c:v>
                </c:pt>
                <c:pt idx="561">
                  <c:v>146658</c:v>
                </c:pt>
                <c:pt idx="562">
                  <c:v>146278</c:v>
                </c:pt>
                <c:pt idx="563">
                  <c:v>146442</c:v>
                </c:pt>
                <c:pt idx="564">
                  <c:v>146395</c:v>
                </c:pt>
                <c:pt idx="565">
                  <c:v>145837</c:v>
                </c:pt>
                <c:pt idx="566">
                  <c:v>147794</c:v>
                </c:pt>
                <c:pt idx="567">
                  <c:v>149900</c:v>
                </c:pt>
                <c:pt idx="568">
                  <c:v>147428</c:v>
                </c:pt>
                <c:pt idx="569">
                  <c:v>150394</c:v>
                </c:pt>
                <c:pt idx="570">
                  <c:v>151028</c:v>
                </c:pt>
                <c:pt idx="571">
                  <c:v>152859</c:v>
                </c:pt>
                <c:pt idx="572">
                  <c:v>153227</c:v>
                </c:pt>
                <c:pt idx="573">
                  <c:v>155033</c:v>
                </c:pt>
                <c:pt idx="574">
                  <c:v>153109</c:v>
                </c:pt>
                <c:pt idx="575">
                  <c:v>153791</c:v>
                </c:pt>
                <c:pt idx="576">
                  <c:v>153128</c:v>
                </c:pt>
                <c:pt idx="577">
                  <c:v>153210</c:v>
                </c:pt>
                <c:pt idx="578">
                  <c:v>154022</c:v>
                </c:pt>
                <c:pt idx="579">
                  <c:v>153574</c:v>
                </c:pt>
                <c:pt idx="580">
                  <c:v>154756</c:v>
                </c:pt>
                <c:pt idx="581">
                  <c:v>156864</c:v>
                </c:pt>
                <c:pt idx="582">
                  <c:v>158626</c:v>
                </c:pt>
                <c:pt idx="583">
                  <c:v>161024</c:v>
                </c:pt>
                <c:pt idx="584">
                  <c:v>160265</c:v>
                </c:pt>
                <c:pt idx="585">
                  <c:v>160955</c:v>
                </c:pt>
                <c:pt idx="586">
                  <c:v>160158</c:v>
                </c:pt>
                <c:pt idx="587">
                  <c:v>162234</c:v>
                </c:pt>
                <c:pt idx="588">
                  <c:v>158548</c:v>
                </c:pt>
                <c:pt idx="589">
                  <c:v>159018</c:v>
                </c:pt>
                <c:pt idx="590">
                  <c:v>159904</c:v>
                </c:pt>
                <c:pt idx="591">
                  <c:v>161456</c:v>
                </c:pt>
                <c:pt idx="592">
                  <c:v>161628</c:v>
                </c:pt>
                <c:pt idx="593">
                  <c:v>162908</c:v>
                </c:pt>
                <c:pt idx="594">
                  <c:v>164440</c:v>
                </c:pt>
                <c:pt idx="595">
                  <c:v>168215</c:v>
                </c:pt>
                <c:pt idx="596">
                  <c:v>164414</c:v>
                </c:pt>
                <c:pt idx="597">
                  <c:v>166281</c:v>
                </c:pt>
                <c:pt idx="598">
                  <c:v>168516</c:v>
                </c:pt>
                <c:pt idx="599">
                  <c:v>166433</c:v>
                </c:pt>
                <c:pt idx="600">
                  <c:v>163205</c:v>
                </c:pt>
                <c:pt idx="601">
                  <c:v>165953</c:v>
                </c:pt>
                <c:pt idx="602">
                  <c:v>167040</c:v>
                </c:pt>
                <c:pt idx="603">
                  <c:v>160039</c:v>
                </c:pt>
                <c:pt idx="604">
                  <c:v>162701</c:v>
                </c:pt>
                <c:pt idx="605">
                  <c:v>167384</c:v>
                </c:pt>
                <c:pt idx="606">
                  <c:v>168416</c:v>
                </c:pt>
                <c:pt idx="607">
                  <c:v>172999</c:v>
                </c:pt>
                <c:pt idx="608">
                  <c:v>170030</c:v>
                </c:pt>
                <c:pt idx="609">
                  <c:v>175948</c:v>
                </c:pt>
                <c:pt idx="610">
                  <c:v>178255</c:v>
                </c:pt>
                <c:pt idx="611">
                  <c:v>181274</c:v>
                </c:pt>
                <c:pt idx="612">
                  <c:v>179375</c:v>
                </c:pt>
                <c:pt idx="613">
                  <c:v>177892</c:v>
                </c:pt>
                <c:pt idx="614">
                  <c:v>183409</c:v>
                </c:pt>
                <c:pt idx="615">
                  <c:v>181293</c:v>
                </c:pt>
                <c:pt idx="616">
                  <c:v>183783</c:v>
                </c:pt>
                <c:pt idx="617">
                  <c:v>194692</c:v>
                </c:pt>
                <c:pt idx="618">
                  <c:v>186015</c:v>
                </c:pt>
                <c:pt idx="619">
                  <c:v>190400</c:v>
                </c:pt>
                <c:pt idx="620">
                  <c:v>195977</c:v>
                </c:pt>
                <c:pt idx="621">
                  <c:v>197445</c:v>
                </c:pt>
                <c:pt idx="622">
                  <c:v>196990</c:v>
                </c:pt>
                <c:pt idx="623">
                  <c:v>200391</c:v>
                </c:pt>
                <c:pt idx="624">
                  <c:v>202653</c:v>
                </c:pt>
                <c:pt idx="625">
                  <c:v>200513</c:v>
                </c:pt>
                <c:pt idx="626">
                  <c:v>202201</c:v>
                </c:pt>
                <c:pt idx="627">
                  <c:v>206900</c:v>
                </c:pt>
                <c:pt idx="628">
                  <c:v>207577</c:v>
                </c:pt>
                <c:pt idx="629">
                  <c:v>211808</c:v>
                </c:pt>
                <c:pt idx="630">
                  <c:v>215053</c:v>
                </c:pt>
                <c:pt idx="631">
                  <c:v>215643</c:v>
                </c:pt>
                <c:pt idx="632">
                  <c:v>219766</c:v>
                </c:pt>
                <c:pt idx="633">
                  <c:v>220505</c:v>
                </c:pt>
                <c:pt idx="634">
                  <c:v>218435</c:v>
                </c:pt>
                <c:pt idx="635">
                  <c:v>219372</c:v>
                </c:pt>
                <c:pt idx="636">
                  <c:v>214871</c:v>
                </c:pt>
                <c:pt idx="637">
                  <c:v>213351</c:v>
                </c:pt>
                <c:pt idx="638">
                  <c:v>210991</c:v>
                </c:pt>
                <c:pt idx="639">
                  <c:v>207416</c:v>
                </c:pt>
                <c:pt idx="640">
                  <c:v>210731</c:v>
                </c:pt>
                <c:pt idx="641">
                  <c:v>212116</c:v>
                </c:pt>
                <c:pt idx="642">
                  <c:v>214423</c:v>
                </c:pt>
                <c:pt idx="643">
                  <c:v>214877</c:v>
                </c:pt>
                <c:pt idx="644">
                  <c:v>215267</c:v>
                </c:pt>
                <c:pt idx="645">
                  <c:v>214528</c:v>
                </c:pt>
                <c:pt idx="646">
                  <c:v>213459</c:v>
                </c:pt>
                <c:pt idx="647">
                  <c:v>213043</c:v>
                </c:pt>
                <c:pt idx="648">
                  <c:v>208454</c:v>
                </c:pt>
                <c:pt idx="649">
                  <c:v>212113</c:v>
                </c:pt>
                <c:pt idx="650">
                  <c:v>212722</c:v>
                </c:pt>
                <c:pt idx="651">
                  <c:v>208184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A6-4F7B-8D77-606D2CBD15A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Scotland</c:v>
                </c:pt>
              </c:strCache>
            </c:strRef>
          </c:tx>
          <c:spPr>
            <a:ln w="34925">
              <a:solidFill>
                <a:srgbClr val="0000FF"/>
              </a:solidFill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Sheet1!$E$2:$E$653</c:f>
              <c:numCache>
                <c:formatCode>"£"#,##0_);[Red]\("£"#,##0\)</c:formatCode>
                <c:ptCount val="652"/>
                <c:pt idx="0">
                  <c:v>3225</c:v>
                </c:pt>
                <c:pt idx="1">
                  <c:v>3225</c:v>
                </c:pt>
                <c:pt idx="2">
                  <c:v>3225</c:v>
                </c:pt>
                <c:pt idx="3">
                  <c:v>3423</c:v>
                </c:pt>
                <c:pt idx="4">
                  <c:v>3423</c:v>
                </c:pt>
                <c:pt idx="5">
                  <c:v>3423</c:v>
                </c:pt>
                <c:pt idx="6">
                  <c:v>3362</c:v>
                </c:pt>
                <c:pt idx="7">
                  <c:v>3362</c:v>
                </c:pt>
                <c:pt idx="8">
                  <c:v>3362</c:v>
                </c:pt>
                <c:pt idx="9">
                  <c:v>3484</c:v>
                </c:pt>
                <c:pt idx="10">
                  <c:v>3484</c:v>
                </c:pt>
                <c:pt idx="11">
                  <c:v>3484</c:v>
                </c:pt>
                <c:pt idx="12">
                  <c:v>3423</c:v>
                </c:pt>
                <c:pt idx="13">
                  <c:v>3423</c:v>
                </c:pt>
                <c:pt idx="14">
                  <c:v>3423</c:v>
                </c:pt>
                <c:pt idx="15">
                  <c:v>3484</c:v>
                </c:pt>
                <c:pt idx="16">
                  <c:v>3484</c:v>
                </c:pt>
                <c:pt idx="17">
                  <c:v>3484</c:v>
                </c:pt>
                <c:pt idx="18">
                  <c:v>3864</c:v>
                </c:pt>
                <c:pt idx="19">
                  <c:v>3864</c:v>
                </c:pt>
                <c:pt idx="20">
                  <c:v>3864</c:v>
                </c:pt>
                <c:pt idx="21">
                  <c:v>3697</c:v>
                </c:pt>
                <c:pt idx="22">
                  <c:v>3697</c:v>
                </c:pt>
                <c:pt idx="23">
                  <c:v>3697</c:v>
                </c:pt>
                <c:pt idx="24">
                  <c:v>3880</c:v>
                </c:pt>
                <c:pt idx="25">
                  <c:v>3880</c:v>
                </c:pt>
                <c:pt idx="26">
                  <c:v>3880</c:v>
                </c:pt>
                <c:pt idx="27">
                  <c:v>4275</c:v>
                </c:pt>
                <c:pt idx="28">
                  <c:v>4275</c:v>
                </c:pt>
                <c:pt idx="29">
                  <c:v>4275</c:v>
                </c:pt>
                <c:pt idx="30">
                  <c:v>4534</c:v>
                </c:pt>
                <c:pt idx="31">
                  <c:v>4534</c:v>
                </c:pt>
                <c:pt idx="32">
                  <c:v>4534</c:v>
                </c:pt>
                <c:pt idx="33">
                  <c:v>4564</c:v>
                </c:pt>
                <c:pt idx="34">
                  <c:v>4564</c:v>
                </c:pt>
                <c:pt idx="35">
                  <c:v>4564</c:v>
                </c:pt>
                <c:pt idx="36">
                  <c:v>5264</c:v>
                </c:pt>
                <c:pt idx="37">
                  <c:v>5264</c:v>
                </c:pt>
                <c:pt idx="38">
                  <c:v>5264</c:v>
                </c:pt>
                <c:pt idx="39">
                  <c:v>5462</c:v>
                </c:pt>
                <c:pt idx="40">
                  <c:v>5462</c:v>
                </c:pt>
                <c:pt idx="41">
                  <c:v>5462</c:v>
                </c:pt>
                <c:pt idx="42">
                  <c:v>6359</c:v>
                </c:pt>
                <c:pt idx="43">
                  <c:v>6359</c:v>
                </c:pt>
                <c:pt idx="44">
                  <c:v>6359</c:v>
                </c:pt>
                <c:pt idx="45">
                  <c:v>6283</c:v>
                </c:pt>
                <c:pt idx="46">
                  <c:v>6283</c:v>
                </c:pt>
                <c:pt idx="47">
                  <c:v>6283</c:v>
                </c:pt>
                <c:pt idx="48">
                  <c:v>6481</c:v>
                </c:pt>
                <c:pt idx="49">
                  <c:v>6481</c:v>
                </c:pt>
                <c:pt idx="50">
                  <c:v>6481</c:v>
                </c:pt>
                <c:pt idx="51">
                  <c:v>6648</c:v>
                </c:pt>
                <c:pt idx="52">
                  <c:v>6648</c:v>
                </c:pt>
                <c:pt idx="53">
                  <c:v>6648</c:v>
                </c:pt>
                <c:pt idx="54">
                  <c:v>6709</c:v>
                </c:pt>
                <c:pt idx="55">
                  <c:v>6709</c:v>
                </c:pt>
                <c:pt idx="56">
                  <c:v>6709</c:v>
                </c:pt>
                <c:pt idx="57">
                  <c:v>6694</c:v>
                </c:pt>
                <c:pt idx="58">
                  <c:v>6694</c:v>
                </c:pt>
                <c:pt idx="59">
                  <c:v>6694</c:v>
                </c:pt>
                <c:pt idx="60">
                  <c:v>6953</c:v>
                </c:pt>
                <c:pt idx="61">
                  <c:v>6953</c:v>
                </c:pt>
                <c:pt idx="62">
                  <c:v>6953</c:v>
                </c:pt>
                <c:pt idx="63">
                  <c:v>7257</c:v>
                </c:pt>
                <c:pt idx="64">
                  <c:v>7257</c:v>
                </c:pt>
                <c:pt idx="65">
                  <c:v>7257</c:v>
                </c:pt>
                <c:pt idx="66">
                  <c:v>7820</c:v>
                </c:pt>
                <c:pt idx="67">
                  <c:v>7820</c:v>
                </c:pt>
                <c:pt idx="68">
                  <c:v>7820</c:v>
                </c:pt>
                <c:pt idx="69">
                  <c:v>7957</c:v>
                </c:pt>
                <c:pt idx="70">
                  <c:v>7957</c:v>
                </c:pt>
                <c:pt idx="71">
                  <c:v>7957</c:v>
                </c:pt>
                <c:pt idx="72">
                  <c:v>8413</c:v>
                </c:pt>
                <c:pt idx="73">
                  <c:v>8413</c:v>
                </c:pt>
                <c:pt idx="74">
                  <c:v>8413</c:v>
                </c:pt>
                <c:pt idx="75">
                  <c:v>8915</c:v>
                </c:pt>
                <c:pt idx="76">
                  <c:v>8915</c:v>
                </c:pt>
                <c:pt idx="77">
                  <c:v>8915</c:v>
                </c:pt>
                <c:pt idx="78">
                  <c:v>9235</c:v>
                </c:pt>
                <c:pt idx="79">
                  <c:v>9235</c:v>
                </c:pt>
                <c:pt idx="80">
                  <c:v>9235</c:v>
                </c:pt>
                <c:pt idx="81">
                  <c:v>9250</c:v>
                </c:pt>
                <c:pt idx="82">
                  <c:v>9250</c:v>
                </c:pt>
                <c:pt idx="83">
                  <c:v>9250</c:v>
                </c:pt>
                <c:pt idx="84">
                  <c:v>9372</c:v>
                </c:pt>
                <c:pt idx="85">
                  <c:v>9372</c:v>
                </c:pt>
                <c:pt idx="86">
                  <c:v>9372</c:v>
                </c:pt>
                <c:pt idx="87">
                  <c:v>9539</c:v>
                </c:pt>
                <c:pt idx="88">
                  <c:v>9539</c:v>
                </c:pt>
                <c:pt idx="89">
                  <c:v>9539</c:v>
                </c:pt>
                <c:pt idx="90">
                  <c:v>9995</c:v>
                </c:pt>
                <c:pt idx="91">
                  <c:v>9995</c:v>
                </c:pt>
                <c:pt idx="92">
                  <c:v>9995</c:v>
                </c:pt>
                <c:pt idx="93">
                  <c:v>10239</c:v>
                </c:pt>
                <c:pt idx="94">
                  <c:v>10239</c:v>
                </c:pt>
                <c:pt idx="95">
                  <c:v>10239</c:v>
                </c:pt>
                <c:pt idx="96">
                  <c:v>10148</c:v>
                </c:pt>
                <c:pt idx="97">
                  <c:v>10148</c:v>
                </c:pt>
                <c:pt idx="98">
                  <c:v>10148</c:v>
                </c:pt>
                <c:pt idx="99">
                  <c:v>10680</c:v>
                </c:pt>
                <c:pt idx="100">
                  <c:v>10680</c:v>
                </c:pt>
                <c:pt idx="101">
                  <c:v>10680</c:v>
                </c:pt>
                <c:pt idx="102">
                  <c:v>11410</c:v>
                </c:pt>
                <c:pt idx="103">
                  <c:v>11410</c:v>
                </c:pt>
                <c:pt idx="104">
                  <c:v>11410</c:v>
                </c:pt>
                <c:pt idx="105">
                  <c:v>11973</c:v>
                </c:pt>
                <c:pt idx="106">
                  <c:v>11973</c:v>
                </c:pt>
                <c:pt idx="107">
                  <c:v>11973</c:v>
                </c:pt>
                <c:pt idx="108">
                  <c:v>12278</c:v>
                </c:pt>
                <c:pt idx="109">
                  <c:v>12278</c:v>
                </c:pt>
                <c:pt idx="110">
                  <c:v>12278</c:v>
                </c:pt>
                <c:pt idx="111">
                  <c:v>12795</c:v>
                </c:pt>
                <c:pt idx="112">
                  <c:v>12795</c:v>
                </c:pt>
                <c:pt idx="113">
                  <c:v>12795</c:v>
                </c:pt>
                <c:pt idx="114">
                  <c:v>13951</c:v>
                </c:pt>
                <c:pt idx="115">
                  <c:v>13951</c:v>
                </c:pt>
                <c:pt idx="116">
                  <c:v>13951</c:v>
                </c:pt>
                <c:pt idx="117">
                  <c:v>13921</c:v>
                </c:pt>
                <c:pt idx="118">
                  <c:v>13921</c:v>
                </c:pt>
                <c:pt idx="119">
                  <c:v>13921</c:v>
                </c:pt>
                <c:pt idx="120">
                  <c:v>14590</c:v>
                </c:pt>
                <c:pt idx="121">
                  <c:v>14590</c:v>
                </c:pt>
                <c:pt idx="122">
                  <c:v>14590</c:v>
                </c:pt>
                <c:pt idx="123">
                  <c:v>14712</c:v>
                </c:pt>
                <c:pt idx="124">
                  <c:v>14712</c:v>
                </c:pt>
                <c:pt idx="125">
                  <c:v>14712</c:v>
                </c:pt>
                <c:pt idx="126">
                  <c:v>15761</c:v>
                </c:pt>
                <c:pt idx="127">
                  <c:v>15761</c:v>
                </c:pt>
                <c:pt idx="128">
                  <c:v>15761</c:v>
                </c:pt>
                <c:pt idx="129">
                  <c:v>15518</c:v>
                </c:pt>
                <c:pt idx="130">
                  <c:v>15518</c:v>
                </c:pt>
                <c:pt idx="131">
                  <c:v>15518</c:v>
                </c:pt>
                <c:pt idx="132">
                  <c:v>15959</c:v>
                </c:pt>
                <c:pt idx="133">
                  <c:v>15959</c:v>
                </c:pt>
                <c:pt idx="134">
                  <c:v>15959</c:v>
                </c:pt>
                <c:pt idx="135">
                  <c:v>16766</c:v>
                </c:pt>
                <c:pt idx="136">
                  <c:v>16766</c:v>
                </c:pt>
                <c:pt idx="137">
                  <c:v>16766</c:v>
                </c:pt>
                <c:pt idx="138">
                  <c:v>16933</c:v>
                </c:pt>
                <c:pt idx="139">
                  <c:v>16933</c:v>
                </c:pt>
                <c:pt idx="140">
                  <c:v>16933</c:v>
                </c:pt>
                <c:pt idx="141">
                  <c:v>17009</c:v>
                </c:pt>
                <c:pt idx="142">
                  <c:v>17009</c:v>
                </c:pt>
                <c:pt idx="143">
                  <c:v>17009</c:v>
                </c:pt>
                <c:pt idx="144">
                  <c:v>16933</c:v>
                </c:pt>
                <c:pt idx="145">
                  <c:v>16933</c:v>
                </c:pt>
                <c:pt idx="146">
                  <c:v>16933</c:v>
                </c:pt>
                <c:pt idx="147">
                  <c:v>17694</c:v>
                </c:pt>
                <c:pt idx="148">
                  <c:v>17694</c:v>
                </c:pt>
                <c:pt idx="149">
                  <c:v>17694</c:v>
                </c:pt>
                <c:pt idx="150">
                  <c:v>17846</c:v>
                </c:pt>
                <c:pt idx="151">
                  <c:v>17846</c:v>
                </c:pt>
                <c:pt idx="152">
                  <c:v>17846</c:v>
                </c:pt>
                <c:pt idx="153">
                  <c:v>18424</c:v>
                </c:pt>
                <c:pt idx="154">
                  <c:v>18424</c:v>
                </c:pt>
                <c:pt idx="155">
                  <c:v>18424</c:v>
                </c:pt>
                <c:pt idx="156">
                  <c:v>18865</c:v>
                </c:pt>
                <c:pt idx="157">
                  <c:v>18865</c:v>
                </c:pt>
                <c:pt idx="158">
                  <c:v>18865</c:v>
                </c:pt>
                <c:pt idx="159">
                  <c:v>20234</c:v>
                </c:pt>
                <c:pt idx="160">
                  <c:v>20234</c:v>
                </c:pt>
                <c:pt idx="161">
                  <c:v>20234</c:v>
                </c:pt>
                <c:pt idx="162">
                  <c:v>19778</c:v>
                </c:pt>
                <c:pt idx="163">
                  <c:v>19778</c:v>
                </c:pt>
                <c:pt idx="164">
                  <c:v>19778</c:v>
                </c:pt>
                <c:pt idx="165">
                  <c:v>20691</c:v>
                </c:pt>
                <c:pt idx="166">
                  <c:v>20691</c:v>
                </c:pt>
                <c:pt idx="167">
                  <c:v>20691</c:v>
                </c:pt>
                <c:pt idx="168">
                  <c:v>20082</c:v>
                </c:pt>
                <c:pt idx="169">
                  <c:v>20082</c:v>
                </c:pt>
                <c:pt idx="170">
                  <c:v>20082</c:v>
                </c:pt>
                <c:pt idx="171">
                  <c:v>20995</c:v>
                </c:pt>
                <c:pt idx="172">
                  <c:v>20995</c:v>
                </c:pt>
                <c:pt idx="173">
                  <c:v>20995</c:v>
                </c:pt>
                <c:pt idx="174">
                  <c:v>21756</c:v>
                </c:pt>
                <c:pt idx="175">
                  <c:v>21756</c:v>
                </c:pt>
                <c:pt idx="176">
                  <c:v>21756</c:v>
                </c:pt>
                <c:pt idx="177">
                  <c:v>21604</c:v>
                </c:pt>
                <c:pt idx="178">
                  <c:v>21604</c:v>
                </c:pt>
                <c:pt idx="179">
                  <c:v>21604</c:v>
                </c:pt>
                <c:pt idx="180">
                  <c:v>21451</c:v>
                </c:pt>
                <c:pt idx="181">
                  <c:v>21451</c:v>
                </c:pt>
                <c:pt idx="182">
                  <c:v>21451</c:v>
                </c:pt>
                <c:pt idx="183">
                  <c:v>22516</c:v>
                </c:pt>
                <c:pt idx="184">
                  <c:v>22516</c:v>
                </c:pt>
                <c:pt idx="185">
                  <c:v>22516</c:v>
                </c:pt>
                <c:pt idx="186">
                  <c:v>22364</c:v>
                </c:pt>
                <c:pt idx="187">
                  <c:v>22364</c:v>
                </c:pt>
                <c:pt idx="188">
                  <c:v>22364</c:v>
                </c:pt>
                <c:pt idx="189">
                  <c:v>22821</c:v>
                </c:pt>
                <c:pt idx="190">
                  <c:v>22821</c:v>
                </c:pt>
                <c:pt idx="191">
                  <c:v>22821</c:v>
                </c:pt>
                <c:pt idx="192">
                  <c:v>22973</c:v>
                </c:pt>
                <c:pt idx="193">
                  <c:v>22973</c:v>
                </c:pt>
                <c:pt idx="194">
                  <c:v>22973</c:v>
                </c:pt>
                <c:pt idx="195">
                  <c:v>23581</c:v>
                </c:pt>
                <c:pt idx="196">
                  <c:v>23581</c:v>
                </c:pt>
                <c:pt idx="197">
                  <c:v>23581</c:v>
                </c:pt>
                <c:pt idx="198">
                  <c:v>23581</c:v>
                </c:pt>
                <c:pt idx="199">
                  <c:v>23581</c:v>
                </c:pt>
                <c:pt idx="200">
                  <c:v>23581</c:v>
                </c:pt>
                <c:pt idx="201">
                  <c:v>24038</c:v>
                </c:pt>
                <c:pt idx="202">
                  <c:v>24038</c:v>
                </c:pt>
                <c:pt idx="203">
                  <c:v>24038</c:v>
                </c:pt>
                <c:pt idx="204">
                  <c:v>24494</c:v>
                </c:pt>
                <c:pt idx="205">
                  <c:v>24494</c:v>
                </c:pt>
                <c:pt idx="206">
                  <c:v>24494</c:v>
                </c:pt>
                <c:pt idx="207">
                  <c:v>25255</c:v>
                </c:pt>
                <c:pt idx="208">
                  <c:v>25255</c:v>
                </c:pt>
                <c:pt idx="209">
                  <c:v>25255</c:v>
                </c:pt>
                <c:pt idx="210">
                  <c:v>24951</c:v>
                </c:pt>
                <c:pt idx="211">
                  <c:v>24951</c:v>
                </c:pt>
                <c:pt idx="212">
                  <c:v>24951</c:v>
                </c:pt>
                <c:pt idx="213">
                  <c:v>25942</c:v>
                </c:pt>
                <c:pt idx="214">
                  <c:v>25942</c:v>
                </c:pt>
                <c:pt idx="215">
                  <c:v>25942</c:v>
                </c:pt>
                <c:pt idx="216">
                  <c:v>24823</c:v>
                </c:pt>
                <c:pt idx="217">
                  <c:v>24823</c:v>
                </c:pt>
                <c:pt idx="218">
                  <c:v>24823</c:v>
                </c:pt>
                <c:pt idx="219">
                  <c:v>26612</c:v>
                </c:pt>
                <c:pt idx="220">
                  <c:v>26612</c:v>
                </c:pt>
                <c:pt idx="221">
                  <c:v>26612</c:v>
                </c:pt>
                <c:pt idx="222">
                  <c:v>28178</c:v>
                </c:pt>
                <c:pt idx="223">
                  <c:v>28178</c:v>
                </c:pt>
                <c:pt idx="224">
                  <c:v>28178</c:v>
                </c:pt>
                <c:pt idx="225">
                  <c:v>29072</c:v>
                </c:pt>
                <c:pt idx="226">
                  <c:v>29072</c:v>
                </c:pt>
                <c:pt idx="227">
                  <c:v>29072</c:v>
                </c:pt>
                <c:pt idx="228">
                  <c:v>29520</c:v>
                </c:pt>
                <c:pt idx="229">
                  <c:v>29520</c:v>
                </c:pt>
                <c:pt idx="230">
                  <c:v>29520</c:v>
                </c:pt>
                <c:pt idx="231">
                  <c:v>31309</c:v>
                </c:pt>
                <c:pt idx="232">
                  <c:v>31309</c:v>
                </c:pt>
                <c:pt idx="233">
                  <c:v>31309</c:v>
                </c:pt>
                <c:pt idx="234">
                  <c:v>32427</c:v>
                </c:pt>
                <c:pt idx="235">
                  <c:v>32427</c:v>
                </c:pt>
                <c:pt idx="236">
                  <c:v>32427</c:v>
                </c:pt>
                <c:pt idx="237">
                  <c:v>34663</c:v>
                </c:pt>
                <c:pt idx="238">
                  <c:v>34663</c:v>
                </c:pt>
                <c:pt idx="239">
                  <c:v>34663</c:v>
                </c:pt>
                <c:pt idx="240">
                  <c:v>33864</c:v>
                </c:pt>
                <c:pt idx="241">
                  <c:v>33864</c:v>
                </c:pt>
                <c:pt idx="242">
                  <c:v>33864</c:v>
                </c:pt>
                <c:pt idx="243">
                  <c:v>34941</c:v>
                </c:pt>
                <c:pt idx="244">
                  <c:v>34941</c:v>
                </c:pt>
                <c:pt idx="245">
                  <c:v>34941</c:v>
                </c:pt>
                <c:pt idx="246">
                  <c:v>36160</c:v>
                </c:pt>
                <c:pt idx="247">
                  <c:v>36160</c:v>
                </c:pt>
                <c:pt idx="248">
                  <c:v>36160</c:v>
                </c:pt>
                <c:pt idx="249">
                  <c:v>37775</c:v>
                </c:pt>
                <c:pt idx="250">
                  <c:v>37775</c:v>
                </c:pt>
                <c:pt idx="251">
                  <c:v>37775</c:v>
                </c:pt>
                <c:pt idx="252">
                  <c:v>39999</c:v>
                </c:pt>
                <c:pt idx="253">
                  <c:v>39999</c:v>
                </c:pt>
                <c:pt idx="254">
                  <c:v>39999</c:v>
                </c:pt>
                <c:pt idx="255">
                  <c:v>37990</c:v>
                </c:pt>
                <c:pt idx="256">
                  <c:v>37990</c:v>
                </c:pt>
                <c:pt idx="257">
                  <c:v>37990</c:v>
                </c:pt>
                <c:pt idx="258">
                  <c:v>37739</c:v>
                </c:pt>
                <c:pt idx="259">
                  <c:v>37739</c:v>
                </c:pt>
                <c:pt idx="260">
                  <c:v>37739</c:v>
                </c:pt>
                <c:pt idx="261">
                  <c:v>39461</c:v>
                </c:pt>
                <c:pt idx="262">
                  <c:v>39461</c:v>
                </c:pt>
                <c:pt idx="263">
                  <c:v>39461</c:v>
                </c:pt>
                <c:pt idx="264">
                  <c:v>40250</c:v>
                </c:pt>
                <c:pt idx="265">
                  <c:v>40250</c:v>
                </c:pt>
                <c:pt idx="266">
                  <c:v>40250</c:v>
                </c:pt>
                <c:pt idx="267">
                  <c:v>40322</c:v>
                </c:pt>
                <c:pt idx="268">
                  <c:v>40322</c:v>
                </c:pt>
                <c:pt idx="269">
                  <c:v>40322</c:v>
                </c:pt>
                <c:pt idx="270">
                  <c:v>41070</c:v>
                </c:pt>
                <c:pt idx="271">
                  <c:v>41070</c:v>
                </c:pt>
                <c:pt idx="272">
                  <c:v>41070</c:v>
                </c:pt>
                <c:pt idx="273">
                  <c:v>41527</c:v>
                </c:pt>
                <c:pt idx="274">
                  <c:v>41527</c:v>
                </c:pt>
                <c:pt idx="275">
                  <c:v>41527</c:v>
                </c:pt>
                <c:pt idx="276">
                  <c:v>39365</c:v>
                </c:pt>
                <c:pt idx="277">
                  <c:v>39365</c:v>
                </c:pt>
                <c:pt idx="278">
                  <c:v>39365</c:v>
                </c:pt>
                <c:pt idx="279">
                  <c:v>42608</c:v>
                </c:pt>
                <c:pt idx="280">
                  <c:v>42608</c:v>
                </c:pt>
                <c:pt idx="281">
                  <c:v>42608</c:v>
                </c:pt>
                <c:pt idx="282">
                  <c:v>42691</c:v>
                </c:pt>
                <c:pt idx="283">
                  <c:v>42691</c:v>
                </c:pt>
                <c:pt idx="284">
                  <c:v>42691</c:v>
                </c:pt>
                <c:pt idx="285">
                  <c:v>40696</c:v>
                </c:pt>
                <c:pt idx="286">
                  <c:v>40696</c:v>
                </c:pt>
                <c:pt idx="287">
                  <c:v>40696</c:v>
                </c:pt>
                <c:pt idx="288">
                  <c:v>40571</c:v>
                </c:pt>
                <c:pt idx="289">
                  <c:v>40571</c:v>
                </c:pt>
                <c:pt idx="290">
                  <c:v>40571</c:v>
                </c:pt>
                <c:pt idx="291">
                  <c:v>42192</c:v>
                </c:pt>
                <c:pt idx="292">
                  <c:v>42192</c:v>
                </c:pt>
                <c:pt idx="293">
                  <c:v>42192</c:v>
                </c:pt>
                <c:pt idx="294">
                  <c:v>43148</c:v>
                </c:pt>
                <c:pt idx="295">
                  <c:v>43148</c:v>
                </c:pt>
                <c:pt idx="296">
                  <c:v>43148</c:v>
                </c:pt>
                <c:pt idx="297">
                  <c:v>42067</c:v>
                </c:pt>
                <c:pt idx="298">
                  <c:v>42067</c:v>
                </c:pt>
                <c:pt idx="299">
                  <c:v>42067</c:v>
                </c:pt>
                <c:pt idx="300">
                  <c:v>40322</c:v>
                </c:pt>
                <c:pt idx="301">
                  <c:v>40322</c:v>
                </c:pt>
                <c:pt idx="302">
                  <c:v>40322</c:v>
                </c:pt>
                <c:pt idx="303">
                  <c:v>40987</c:v>
                </c:pt>
                <c:pt idx="304">
                  <c:v>40987</c:v>
                </c:pt>
                <c:pt idx="305">
                  <c:v>40987</c:v>
                </c:pt>
                <c:pt idx="306">
                  <c:v>43896</c:v>
                </c:pt>
                <c:pt idx="307">
                  <c:v>43896</c:v>
                </c:pt>
                <c:pt idx="308">
                  <c:v>43896</c:v>
                </c:pt>
                <c:pt idx="309">
                  <c:v>43065</c:v>
                </c:pt>
                <c:pt idx="310">
                  <c:v>43065</c:v>
                </c:pt>
                <c:pt idx="311">
                  <c:v>43065</c:v>
                </c:pt>
                <c:pt idx="312">
                  <c:v>44936</c:v>
                </c:pt>
                <c:pt idx="313">
                  <c:v>44936</c:v>
                </c:pt>
                <c:pt idx="314">
                  <c:v>44936</c:v>
                </c:pt>
                <c:pt idx="315">
                  <c:v>42234</c:v>
                </c:pt>
                <c:pt idx="316">
                  <c:v>42234</c:v>
                </c:pt>
                <c:pt idx="317">
                  <c:v>42234</c:v>
                </c:pt>
                <c:pt idx="318">
                  <c:v>43980</c:v>
                </c:pt>
                <c:pt idx="319">
                  <c:v>43980</c:v>
                </c:pt>
                <c:pt idx="320">
                  <c:v>43980</c:v>
                </c:pt>
                <c:pt idx="321">
                  <c:v>44271</c:v>
                </c:pt>
                <c:pt idx="322">
                  <c:v>44271</c:v>
                </c:pt>
                <c:pt idx="323">
                  <c:v>44271</c:v>
                </c:pt>
                <c:pt idx="324">
                  <c:v>43439</c:v>
                </c:pt>
                <c:pt idx="325">
                  <c:v>43439</c:v>
                </c:pt>
                <c:pt idx="326">
                  <c:v>43439</c:v>
                </c:pt>
                <c:pt idx="327">
                  <c:v>45975</c:v>
                </c:pt>
                <c:pt idx="328">
                  <c:v>45975</c:v>
                </c:pt>
                <c:pt idx="329">
                  <c:v>45975</c:v>
                </c:pt>
                <c:pt idx="330">
                  <c:v>47222</c:v>
                </c:pt>
                <c:pt idx="331">
                  <c:v>47222</c:v>
                </c:pt>
                <c:pt idx="332">
                  <c:v>47222</c:v>
                </c:pt>
                <c:pt idx="333">
                  <c:v>47305</c:v>
                </c:pt>
                <c:pt idx="334">
                  <c:v>47305</c:v>
                </c:pt>
                <c:pt idx="335">
                  <c:v>47305</c:v>
                </c:pt>
                <c:pt idx="336">
                  <c:v>46391</c:v>
                </c:pt>
                <c:pt idx="337">
                  <c:v>46391</c:v>
                </c:pt>
                <c:pt idx="338">
                  <c:v>46391</c:v>
                </c:pt>
                <c:pt idx="339">
                  <c:v>48095</c:v>
                </c:pt>
                <c:pt idx="340">
                  <c:v>48095</c:v>
                </c:pt>
                <c:pt idx="341">
                  <c:v>48095</c:v>
                </c:pt>
                <c:pt idx="342">
                  <c:v>50464</c:v>
                </c:pt>
                <c:pt idx="343">
                  <c:v>50464</c:v>
                </c:pt>
                <c:pt idx="344">
                  <c:v>50464</c:v>
                </c:pt>
                <c:pt idx="345">
                  <c:v>48511</c:v>
                </c:pt>
                <c:pt idx="346">
                  <c:v>48511</c:v>
                </c:pt>
                <c:pt idx="347">
                  <c:v>48511</c:v>
                </c:pt>
                <c:pt idx="348">
                  <c:v>46723</c:v>
                </c:pt>
                <c:pt idx="349">
                  <c:v>46723</c:v>
                </c:pt>
                <c:pt idx="350">
                  <c:v>46723</c:v>
                </c:pt>
                <c:pt idx="351">
                  <c:v>49217</c:v>
                </c:pt>
                <c:pt idx="352">
                  <c:v>49217</c:v>
                </c:pt>
                <c:pt idx="353">
                  <c:v>49217</c:v>
                </c:pt>
                <c:pt idx="354">
                  <c:v>51878</c:v>
                </c:pt>
                <c:pt idx="355">
                  <c:v>51878</c:v>
                </c:pt>
                <c:pt idx="356">
                  <c:v>51878</c:v>
                </c:pt>
                <c:pt idx="357">
                  <c:v>51878</c:v>
                </c:pt>
                <c:pt idx="358">
                  <c:v>51878</c:v>
                </c:pt>
                <c:pt idx="359">
                  <c:v>51878</c:v>
                </c:pt>
                <c:pt idx="360">
                  <c:v>51628</c:v>
                </c:pt>
                <c:pt idx="361">
                  <c:v>51628</c:v>
                </c:pt>
                <c:pt idx="362">
                  <c:v>51628</c:v>
                </c:pt>
                <c:pt idx="363">
                  <c:v>51379</c:v>
                </c:pt>
                <c:pt idx="364">
                  <c:v>51379</c:v>
                </c:pt>
                <c:pt idx="365">
                  <c:v>51379</c:v>
                </c:pt>
                <c:pt idx="366">
                  <c:v>51711</c:v>
                </c:pt>
                <c:pt idx="367">
                  <c:v>51711</c:v>
                </c:pt>
                <c:pt idx="368">
                  <c:v>51711</c:v>
                </c:pt>
                <c:pt idx="369">
                  <c:v>51628</c:v>
                </c:pt>
                <c:pt idx="370">
                  <c:v>51628</c:v>
                </c:pt>
                <c:pt idx="371">
                  <c:v>51628</c:v>
                </c:pt>
                <c:pt idx="372">
                  <c:v>54122</c:v>
                </c:pt>
                <c:pt idx="373">
                  <c:v>54122</c:v>
                </c:pt>
                <c:pt idx="374">
                  <c:v>54122</c:v>
                </c:pt>
                <c:pt idx="375">
                  <c:v>52751</c:v>
                </c:pt>
                <c:pt idx="376">
                  <c:v>52751</c:v>
                </c:pt>
                <c:pt idx="377">
                  <c:v>52751</c:v>
                </c:pt>
                <c:pt idx="378">
                  <c:v>54247</c:v>
                </c:pt>
                <c:pt idx="379">
                  <c:v>54247</c:v>
                </c:pt>
                <c:pt idx="380">
                  <c:v>54247</c:v>
                </c:pt>
                <c:pt idx="381">
                  <c:v>54663</c:v>
                </c:pt>
                <c:pt idx="382">
                  <c:v>54663</c:v>
                </c:pt>
                <c:pt idx="383">
                  <c:v>54663</c:v>
                </c:pt>
                <c:pt idx="384">
                  <c:v>53649</c:v>
                </c:pt>
                <c:pt idx="385">
                  <c:v>55827</c:v>
                </c:pt>
                <c:pt idx="386">
                  <c:v>58004</c:v>
                </c:pt>
                <c:pt idx="387">
                  <c:v>58841</c:v>
                </c:pt>
                <c:pt idx="388">
                  <c:v>60460</c:v>
                </c:pt>
                <c:pt idx="389">
                  <c:v>62861</c:v>
                </c:pt>
                <c:pt idx="390">
                  <c:v>63028</c:v>
                </c:pt>
                <c:pt idx="391">
                  <c:v>63196</c:v>
                </c:pt>
                <c:pt idx="392">
                  <c:v>64536</c:v>
                </c:pt>
                <c:pt idx="393">
                  <c:v>63921</c:v>
                </c:pt>
                <c:pt idx="394">
                  <c:v>64424</c:v>
                </c:pt>
                <c:pt idx="395">
                  <c:v>66769</c:v>
                </c:pt>
                <c:pt idx="396">
                  <c:v>64647</c:v>
                </c:pt>
                <c:pt idx="397">
                  <c:v>60181</c:v>
                </c:pt>
                <c:pt idx="398">
                  <c:v>63698</c:v>
                </c:pt>
                <c:pt idx="399">
                  <c:v>67494</c:v>
                </c:pt>
                <c:pt idx="400">
                  <c:v>67550</c:v>
                </c:pt>
                <c:pt idx="401">
                  <c:v>68611</c:v>
                </c:pt>
                <c:pt idx="402">
                  <c:v>71067</c:v>
                </c:pt>
                <c:pt idx="403">
                  <c:v>73077</c:v>
                </c:pt>
                <c:pt idx="404">
                  <c:v>72854</c:v>
                </c:pt>
                <c:pt idx="405">
                  <c:v>75812</c:v>
                </c:pt>
                <c:pt idx="406">
                  <c:v>74808</c:v>
                </c:pt>
                <c:pt idx="407">
                  <c:v>77097</c:v>
                </c:pt>
                <c:pt idx="408">
                  <c:v>79665</c:v>
                </c:pt>
                <c:pt idx="409">
                  <c:v>78608</c:v>
                </c:pt>
                <c:pt idx="410">
                  <c:v>81490</c:v>
                </c:pt>
                <c:pt idx="411">
                  <c:v>86898</c:v>
                </c:pt>
                <c:pt idx="412">
                  <c:v>88345</c:v>
                </c:pt>
                <c:pt idx="413">
                  <c:v>92640</c:v>
                </c:pt>
                <c:pt idx="414">
                  <c:v>94862</c:v>
                </c:pt>
                <c:pt idx="415">
                  <c:v>94845</c:v>
                </c:pt>
                <c:pt idx="416">
                  <c:v>93354</c:v>
                </c:pt>
                <c:pt idx="417">
                  <c:v>95096</c:v>
                </c:pt>
                <c:pt idx="418">
                  <c:v>94700</c:v>
                </c:pt>
                <c:pt idx="419">
                  <c:v>96976</c:v>
                </c:pt>
                <c:pt idx="420">
                  <c:v>93982</c:v>
                </c:pt>
                <c:pt idx="421">
                  <c:v>93554</c:v>
                </c:pt>
                <c:pt idx="422">
                  <c:v>96638</c:v>
                </c:pt>
                <c:pt idx="423">
                  <c:v>102739</c:v>
                </c:pt>
                <c:pt idx="424">
                  <c:v>103815</c:v>
                </c:pt>
                <c:pt idx="425">
                  <c:v>107989</c:v>
                </c:pt>
                <c:pt idx="426">
                  <c:v>110003</c:v>
                </c:pt>
                <c:pt idx="427">
                  <c:v>110101</c:v>
                </c:pt>
                <c:pt idx="428">
                  <c:v>110188</c:v>
                </c:pt>
                <c:pt idx="429">
                  <c:v>109598</c:v>
                </c:pt>
                <c:pt idx="430">
                  <c:v>108994</c:v>
                </c:pt>
                <c:pt idx="431">
                  <c:v>110714</c:v>
                </c:pt>
                <c:pt idx="432">
                  <c:v>109380</c:v>
                </c:pt>
                <c:pt idx="433">
                  <c:v>107355</c:v>
                </c:pt>
                <c:pt idx="434">
                  <c:v>111484</c:v>
                </c:pt>
                <c:pt idx="435">
                  <c:v>116209</c:v>
                </c:pt>
                <c:pt idx="436">
                  <c:v>118876</c:v>
                </c:pt>
                <c:pt idx="437">
                  <c:v>120454</c:v>
                </c:pt>
                <c:pt idx="438">
                  <c:v>122702</c:v>
                </c:pt>
                <c:pt idx="439">
                  <c:v>124427</c:v>
                </c:pt>
                <c:pt idx="440">
                  <c:v>126392</c:v>
                </c:pt>
                <c:pt idx="441">
                  <c:v>123482</c:v>
                </c:pt>
                <c:pt idx="442">
                  <c:v>125396</c:v>
                </c:pt>
                <c:pt idx="443">
                  <c:v>127707</c:v>
                </c:pt>
                <c:pt idx="444">
                  <c:v>126699</c:v>
                </c:pt>
                <c:pt idx="445">
                  <c:v>124280</c:v>
                </c:pt>
                <c:pt idx="446">
                  <c:v>129092</c:v>
                </c:pt>
                <c:pt idx="447">
                  <c:v>135581</c:v>
                </c:pt>
                <c:pt idx="448">
                  <c:v>138765</c:v>
                </c:pt>
                <c:pt idx="449">
                  <c:v>141897</c:v>
                </c:pt>
                <c:pt idx="450">
                  <c:v>141815</c:v>
                </c:pt>
                <c:pt idx="451">
                  <c:v>143287</c:v>
                </c:pt>
                <c:pt idx="452">
                  <c:v>142294</c:v>
                </c:pt>
                <c:pt idx="453">
                  <c:v>139547</c:v>
                </c:pt>
                <c:pt idx="454">
                  <c:v>141524</c:v>
                </c:pt>
                <c:pt idx="455">
                  <c:v>139736</c:v>
                </c:pt>
                <c:pt idx="456">
                  <c:v>138388</c:v>
                </c:pt>
                <c:pt idx="457">
                  <c:v>137508</c:v>
                </c:pt>
                <c:pt idx="458">
                  <c:v>137848</c:v>
                </c:pt>
                <c:pt idx="459">
                  <c:v>139328</c:v>
                </c:pt>
                <c:pt idx="460">
                  <c:v>145641</c:v>
                </c:pt>
                <c:pt idx="461">
                  <c:v>141555</c:v>
                </c:pt>
                <c:pt idx="462">
                  <c:v>139710</c:v>
                </c:pt>
                <c:pt idx="463">
                  <c:v>137784</c:v>
                </c:pt>
                <c:pt idx="464">
                  <c:v>132420</c:v>
                </c:pt>
                <c:pt idx="465">
                  <c:v>133839</c:v>
                </c:pt>
                <c:pt idx="466">
                  <c:v>129820</c:v>
                </c:pt>
                <c:pt idx="467">
                  <c:v>125767</c:v>
                </c:pt>
                <c:pt idx="468">
                  <c:v>124484</c:v>
                </c:pt>
                <c:pt idx="469">
                  <c:v>120994</c:v>
                </c:pt>
                <c:pt idx="470">
                  <c:v>125727</c:v>
                </c:pt>
                <c:pt idx="471">
                  <c:v>126975</c:v>
                </c:pt>
                <c:pt idx="472">
                  <c:v>130699</c:v>
                </c:pt>
                <c:pt idx="473">
                  <c:v>132049</c:v>
                </c:pt>
                <c:pt idx="474">
                  <c:v>133126</c:v>
                </c:pt>
                <c:pt idx="475">
                  <c:v>132658</c:v>
                </c:pt>
                <c:pt idx="476">
                  <c:v>131727</c:v>
                </c:pt>
                <c:pt idx="477">
                  <c:v>132914</c:v>
                </c:pt>
                <c:pt idx="478">
                  <c:v>134183</c:v>
                </c:pt>
                <c:pt idx="479">
                  <c:v>133037</c:v>
                </c:pt>
                <c:pt idx="480">
                  <c:v>128973</c:v>
                </c:pt>
                <c:pt idx="481">
                  <c:v>126524</c:v>
                </c:pt>
                <c:pt idx="482">
                  <c:v>128897</c:v>
                </c:pt>
                <c:pt idx="483">
                  <c:v>133162</c:v>
                </c:pt>
                <c:pt idx="484">
                  <c:v>132977</c:v>
                </c:pt>
                <c:pt idx="485">
                  <c:v>134249</c:v>
                </c:pt>
                <c:pt idx="486">
                  <c:v>135444</c:v>
                </c:pt>
                <c:pt idx="487">
                  <c:v>133825</c:v>
                </c:pt>
                <c:pt idx="488">
                  <c:v>133756</c:v>
                </c:pt>
                <c:pt idx="489">
                  <c:v>133750</c:v>
                </c:pt>
                <c:pt idx="490">
                  <c:v>131509</c:v>
                </c:pt>
                <c:pt idx="491">
                  <c:v>129758</c:v>
                </c:pt>
                <c:pt idx="492">
                  <c:v>129746</c:v>
                </c:pt>
                <c:pt idx="493">
                  <c:v>125916</c:v>
                </c:pt>
                <c:pt idx="494">
                  <c:v>126172</c:v>
                </c:pt>
                <c:pt idx="495">
                  <c:v>129848</c:v>
                </c:pt>
                <c:pt idx="496">
                  <c:v>129832</c:v>
                </c:pt>
                <c:pt idx="497">
                  <c:v>131209</c:v>
                </c:pt>
                <c:pt idx="498">
                  <c:v>133429</c:v>
                </c:pt>
                <c:pt idx="499">
                  <c:v>132518</c:v>
                </c:pt>
                <c:pt idx="500">
                  <c:v>131949</c:v>
                </c:pt>
                <c:pt idx="501">
                  <c:v>129122</c:v>
                </c:pt>
                <c:pt idx="502">
                  <c:v>128206</c:v>
                </c:pt>
                <c:pt idx="503">
                  <c:v>125924</c:v>
                </c:pt>
                <c:pt idx="504">
                  <c:v>125728</c:v>
                </c:pt>
                <c:pt idx="505">
                  <c:v>121886</c:v>
                </c:pt>
                <c:pt idx="506">
                  <c:v>125412</c:v>
                </c:pt>
                <c:pt idx="507">
                  <c:v>125134</c:v>
                </c:pt>
                <c:pt idx="508">
                  <c:v>126455</c:v>
                </c:pt>
                <c:pt idx="509">
                  <c:v>128361</c:v>
                </c:pt>
                <c:pt idx="510">
                  <c:v>127491</c:v>
                </c:pt>
                <c:pt idx="511">
                  <c:v>126734</c:v>
                </c:pt>
                <c:pt idx="512">
                  <c:v>125823</c:v>
                </c:pt>
                <c:pt idx="513">
                  <c:v>124617</c:v>
                </c:pt>
                <c:pt idx="514">
                  <c:v>123166</c:v>
                </c:pt>
                <c:pt idx="515">
                  <c:v>122180</c:v>
                </c:pt>
                <c:pt idx="516">
                  <c:v>122594</c:v>
                </c:pt>
                <c:pt idx="517">
                  <c:v>120180</c:v>
                </c:pt>
                <c:pt idx="518">
                  <c:v>121357</c:v>
                </c:pt>
                <c:pt idx="519">
                  <c:v>123409</c:v>
                </c:pt>
                <c:pt idx="520">
                  <c:v>125358</c:v>
                </c:pt>
                <c:pt idx="521">
                  <c:v>127118</c:v>
                </c:pt>
                <c:pt idx="522">
                  <c:v>128421</c:v>
                </c:pt>
                <c:pt idx="523">
                  <c:v>129781</c:v>
                </c:pt>
                <c:pt idx="524">
                  <c:v>127777</c:v>
                </c:pt>
                <c:pt idx="525">
                  <c:v>127413</c:v>
                </c:pt>
                <c:pt idx="526">
                  <c:v>128629</c:v>
                </c:pt>
                <c:pt idx="527">
                  <c:v>127018</c:v>
                </c:pt>
                <c:pt idx="528">
                  <c:v>127007</c:v>
                </c:pt>
                <c:pt idx="529">
                  <c:v>125034</c:v>
                </c:pt>
                <c:pt idx="530">
                  <c:v>126650</c:v>
                </c:pt>
                <c:pt idx="531">
                  <c:v>129596</c:v>
                </c:pt>
                <c:pt idx="532">
                  <c:v>131677</c:v>
                </c:pt>
                <c:pt idx="533">
                  <c:v>133444</c:v>
                </c:pt>
                <c:pt idx="534">
                  <c:v>135161</c:v>
                </c:pt>
                <c:pt idx="535">
                  <c:v>135575</c:v>
                </c:pt>
                <c:pt idx="536">
                  <c:v>134807</c:v>
                </c:pt>
                <c:pt idx="537">
                  <c:v>135016</c:v>
                </c:pt>
                <c:pt idx="538">
                  <c:v>133334</c:v>
                </c:pt>
                <c:pt idx="539">
                  <c:v>132669</c:v>
                </c:pt>
                <c:pt idx="540">
                  <c:v>134956</c:v>
                </c:pt>
                <c:pt idx="541">
                  <c:v>132572</c:v>
                </c:pt>
                <c:pt idx="542">
                  <c:v>139792</c:v>
                </c:pt>
                <c:pt idx="543">
                  <c:v>134030</c:v>
                </c:pt>
                <c:pt idx="544">
                  <c:v>135678</c:v>
                </c:pt>
                <c:pt idx="545">
                  <c:v>136923</c:v>
                </c:pt>
                <c:pt idx="546">
                  <c:v>139051</c:v>
                </c:pt>
                <c:pt idx="547">
                  <c:v>138564</c:v>
                </c:pt>
                <c:pt idx="548">
                  <c:v>138246</c:v>
                </c:pt>
                <c:pt idx="549">
                  <c:v>137660</c:v>
                </c:pt>
                <c:pt idx="550">
                  <c:v>138475</c:v>
                </c:pt>
                <c:pt idx="551">
                  <c:v>136702</c:v>
                </c:pt>
                <c:pt idx="552">
                  <c:v>136790</c:v>
                </c:pt>
                <c:pt idx="553">
                  <c:v>134625</c:v>
                </c:pt>
                <c:pt idx="554">
                  <c:v>136243</c:v>
                </c:pt>
                <c:pt idx="555">
                  <c:v>136446</c:v>
                </c:pt>
                <c:pt idx="556">
                  <c:v>138256</c:v>
                </c:pt>
                <c:pt idx="557">
                  <c:v>140234</c:v>
                </c:pt>
                <c:pt idx="558">
                  <c:v>142294</c:v>
                </c:pt>
                <c:pt idx="559">
                  <c:v>140881</c:v>
                </c:pt>
                <c:pt idx="560">
                  <c:v>140533</c:v>
                </c:pt>
                <c:pt idx="561">
                  <c:v>139631</c:v>
                </c:pt>
                <c:pt idx="562">
                  <c:v>140852</c:v>
                </c:pt>
                <c:pt idx="563">
                  <c:v>138206</c:v>
                </c:pt>
                <c:pt idx="564">
                  <c:v>138356</c:v>
                </c:pt>
                <c:pt idx="565">
                  <c:v>136011</c:v>
                </c:pt>
                <c:pt idx="566">
                  <c:v>136891</c:v>
                </c:pt>
                <c:pt idx="567">
                  <c:v>141091</c:v>
                </c:pt>
                <c:pt idx="568">
                  <c:v>142070</c:v>
                </c:pt>
                <c:pt idx="569">
                  <c:v>143634</c:v>
                </c:pt>
                <c:pt idx="570">
                  <c:v>147566</c:v>
                </c:pt>
                <c:pt idx="571">
                  <c:v>147234</c:v>
                </c:pt>
                <c:pt idx="572">
                  <c:v>144530</c:v>
                </c:pt>
                <c:pt idx="573">
                  <c:v>145058</c:v>
                </c:pt>
                <c:pt idx="574">
                  <c:v>146350</c:v>
                </c:pt>
                <c:pt idx="575">
                  <c:v>145235</c:v>
                </c:pt>
                <c:pt idx="576">
                  <c:v>146889</c:v>
                </c:pt>
                <c:pt idx="577">
                  <c:v>145982</c:v>
                </c:pt>
                <c:pt idx="578">
                  <c:v>144655</c:v>
                </c:pt>
                <c:pt idx="579">
                  <c:v>148427</c:v>
                </c:pt>
                <c:pt idx="580">
                  <c:v>148621</c:v>
                </c:pt>
                <c:pt idx="581">
                  <c:v>149960</c:v>
                </c:pt>
                <c:pt idx="582">
                  <c:v>151777</c:v>
                </c:pt>
                <c:pt idx="583">
                  <c:v>152138</c:v>
                </c:pt>
                <c:pt idx="584">
                  <c:v>151446</c:v>
                </c:pt>
                <c:pt idx="585">
                  <c:v>151528</c:v>
                </c:pt>
                <c:pt idx="586">
                  <c:v>149556</c:v>
                </c:pt>
                <c:pt idx="587">
                  <c:v>148269</c:v>
                </c:pt>
                <c:pt idx="588">
                  <c:v>149769</c:v>
                </c:pt>
                <c:pt idx="589">
                  <c:v>146892</c:v>
                </c:pt>
                <c:pt idx="590">
                  <c:v>149625</c:v>
                </c:pt>
                <c:pt idx="591">
                  <c:v>150794</c:v>
                </c:pt>
                <c:pt idx="592">
                  <c:v>151417</c:v>
                </c:pt>
                <c:pt idx="593">
                  <c:v>152680</c:v>
                </c:pt>
                <c:pt idx="594">
                  <c:v>154776</c:v>
                </c:pt>
                <c:pt idx="595">
                  <c:v>154195</c:v>
                </c:pt>
                <c:pt idx="596">
                  <c:v>154874</c:v>
                </c:pt>
                <c:pt idx="597">
                  <c:v>153953</c:v>
                </c:pt>
                <c:pt idx="598">
                  <c:v>152528</c:v>
                </c:pt>
                <c:pt idx="599">
                  <c:v>150287</c:v>
                </c:pt>
                <c:pt idx="600">
                  <c:v>153518</c:v>
                </c:pt>
                <c:pt idx="601">
                  <c:v>149582</c:v>
                </c:pt>
                <c:pt idx="602">
                  <c:v>150625</c:v>
                </c:pt>
                <c:pt idx="603">
                  <c:v>151779</c:v>
                </c:pt>
                <c:pt idx="604">
                  <c:v>152914</c:v>
                </c:pt>
                <c:pt idx="605">
                  <c:v>155329</c:v>
                </c:pt>
                <c:pt idx="606">
                  <c:v>154582</c:v>
                </c:pt>
                <c:pt idx="607">
                  <c:v>154707</c:v>
                </c:pt>
                <c:pt idx="608">
                  <c:v>160585</c:v>
                </c:pt>
                <c:pt idx="609">
                  <c:v>163019</c:v>
                </c:pt>
                <c:pt idx="610">
                  <c:v>164032</c:v>
                </c:pt>
                <c:pt idx="611">
                  <c:v>162375</c:v>
                </c:pt>
                <c:pt idx="612">
                  <c:v>164049</c:v>
                </c:pt>
                <c:pt idx="613">
                  <c:v>161707</c:v>
                </c:pt>
                <c:pt idx="614">
                  <c:v>167267</c:v>
                </c:pt>
                <c:pt idx="615">
                  <c:v>160779</c:v>
                </c:pt>
                <c:pt idx="616">
                  <c:v>168277</c:v>
                </c:pt>
                <c:pt idx="617">
                  <c:v>171734</c:v>
                </c:pt>
                <c:pt idx="618">
                  <c:v>175410</c:v>
                </c:pt>
                <c:pt idx="619">
                  <c:v>177353</c:v>
                </c:pt>
                <c:pt idx="620">
                  <c:v>177520</c:v>
                </c:pt>
                <c:pt idx="621">
                  <c:v>177651</c:v>
                </c:pt>
                <c:pt idx="622">
                  <c:v>179644</c:v>
                </c:pt>
                <c:pt idx="623">
                  <c:v>175841</c:v>
                </c:pt>
                <c:pt idx="624">
                  <c:v>180855</c:v>
                </c:pt>
                <c:pt idx="625">
                  <c:v>177299</c:v>
                </c:pt>
                <c:pt idx="626">
                  <c:v>178143</c:v>
                </c:pt>
                <c:pt idx="627">
                  <c:v>181908</c:v>
                </c:pt>
                <c:pt idx="628">
                  <c:v>184552</c:v>
                </c:pt>
                <c:pt idx="629">
                  <c:v>188113</c:v>
                </c:pt>
                <c:pt idx="630">
                  <c:v>190136</c:v>
                </c:pt>
                <c:pt idx="631">
                  <c:v>190479</c:v>
                </c:pt>
                <c:pt idx="632">
                  <c:v>188650</c:v>
                </c:pt>
                <c:pt idx="633">
                  <c:v>189002</c:v>
                </c:pt>
                <c:pt idx="634">
                  <c:v>187437</c:v>
                </c:pt>
                <c:pt idx="635">
                  <c:v>181983</c:v>
                </c:pt>
                <c:pt idx="636">
                  <c:v>181186</c:v>
                </c:pt>
                <c:pt idx="637">
                  <c:v>177921</c:v>
                </c:pt>
                <c:pt idx="638">
                  <c:v>179662</c:v>
                </c:pt>
                <c:pt idx="639">
                  <c:v>182070</c:v>
                </c:pt>
                <c:pt idx="640">
                  <c:v>186763</c:v>
                </c:pt>
                <c:pt idx="641">
                  <c:v>184697</c:v>
                </c:pt>
                <c:pt idx="642">
                  <c:v>187216</c:v>
                </c:pt>
                <c:pt idx="643">
                  <c:v>189694</c:v>
                </c:pt>
                <c:pt idx="644">
                  <c:v>187196</c:v>
                </c:pt>
                <c:pt idx="645">
                  <c:v>186850</c:v>
                </c:pt>
                <c:pt idx="646">
                  <c:v>187062</c:v>
                </c:pt>
                <c:pt idx="647">
                  <c:v>184197</c:v>
                </c:pt>
                <c:pt idx="648">
                  <c:v>186960</c:v>
                </c:pt>
                <c:pt idx="649">
                  <c:v>185954</c:v>
                </c:pt>
                <c:pt idx="650">
                  <c:v>187897</c:v>
                </c:pt>
                <c:pt idx="651">
                  <c:v>190345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A6-4F7B-8D77-606D2CBD15A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Northern Ireland</c:v>
                </c:pt>
              </c:strCache>
            </c:strRef>
          </c:tx>
          <c:spPr>
            <a:ln w="34925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Sheet1!$A$2:$A$653</c:f>
              <c:numCache>
                <c:formatCode>mmm\-yy</c:formatCode>
                <c:ptCount val="652"/>
                <c:pt idx="0">
                  <c:v>25569</c:v>
                </c:pt>
                <c:pt idx="1">
                  <c:v>25600</c:v>
                </c:pt>
                <c:pt idx="2">
                  <c:v>25628</c:v>
                </c:pt>
                <c:pt idx="3">
                  <c:v>25659</c:v>
                </c:pt>
                <c:pt idx="4">
                  <c:v>25689</c:v>
                </c:pt>
                <c:pt idx="5">
                  <c:v>25720</c:v>
                </c:pt>
                <c:pt idx="6">
                  <c:v>25750</c:v>
                </c:pt>
                <c:pt idx="7">
                  <c:v>25781</c:v>
                </c:pt>
                <c:pt idx="8">
                  <c:v>25812</c:v>
                </c:pt>
                <c:pt idx="9">
                  <c:v>25842</c:v>
                </c:pt>
                <c:pt idx="10">
                  <c:v>25873</c:v>
                </c:pt>
                <c:pt idx="11">
                  <c:v>25903</c:v>
                </c:pt>
                <c:pt idx="12">
                  <c:v>25934</c:v>
                </c:pt>
                <c:pt idx="13">
                  <c:v>25965</c:v>
                </c:pt>
                <c:pt idx="14">
                  <c:v>25993</c:v>
                </c:pt>
                <c:pt idx="15">
                  <c:v>26024</c:v>
                </c:pt>
                <c:pt idx="16">
                  <c:v>26054</c:v>
                </c:pt>
                <c:pt idx="17">
                  <c:v>26085</c:v>
                </c:pt>
                <c:pt idx="18">
                  <c:v>26115</c:v>
                </c:pt>
                <c:pt idx="19">
                  <c:v>26146</c:v>
                </c:pt>
                <c:pt idx="20">
                  <c:v>26177</c:v>
                </c:pt>
                <c:pt idx="21">
                  <c:v>26207</c:v>
                </c:pt>
                <c:pt idx="22">
                  <c:v>26238</c:v>
                </c:pt>
                <c:pt idx="23">
                  <c:v>26268</c:v>
                </c:pt>
                <c:pt idx="24">
                  <c:v>26299</c:v>
                </c:pt>
                <c:pt idx="25">
                  <c:v>26330</c:v>
                </c:pt>
                <c:pt idx="26">
                  <c:v>26359</c:v>
                </c:pt>
                <c:pt idx="27">
                  <c:v>26390</c:v>
                </c:pt>
                <c:pt idx="28">
                  <c:v>26420</c:v>
                </c:pt>
                <c:pt idx="29">
                  <c:v>26451</c:v>
                </c:pt>
                <c:pt idx="30">
                  <c:v>26481</c:v>
                </c:pt>
                <c:pt idx="31">
                  <c:v>26512</c:v>
                </c:pt>
                <c:pt idx="32">
                  <c:v>26543</c:v>
                </c:pt>
                <c:pt idx="33">
                  <c:v>26573</c:v>
                </c:pt>
                <c:pt idx="34">
                  <c:v>26604</c:v>
                </c:pt>
                <c:pt idx="35">
                  <c:v>26634</c:v>
                </c:pt>
                <c:pt idx="36">
                  <c:v>26665</c:v>
                </c:pt>
                <c:pt idx="37">
                  <c:v>26696</c:v>
                </c:pt>
                <c:pt idx="38">
                  <c:v>26724</c:v>
                </c:pt>
                <c:pt idx="39">
                  <c:v>26755</c:v>
                </c:pt>
                <c:pt idx="40">
                  <c:v>26785</c:v>
                </c:pt>
                <c:pt idx="41">
                  <c:v>26816</c:v>
                </c:pt>
                <c:pt idx="42">
                  <c:v>26846</c:v>
                </c:pt>
                <c:pt idx="43">
                  <c:v>26877</c:v>
                </c:pt>
                <c:pt idx="44">
                  <c:v>26908</c:v>
                </c:pt>
                <c:pt idx="45">
                  <c:v>26938</c:v>
                </c:pt>
                <c:pt idx="46">
                  <c:v>26969</c:v>
                </c:pt>
                <c:pt idx="47">
                  <c:v>26999</c:v>
                </c:pt>
                <c:pt idx="48">
                  <c:v>27030</c:v>
                </c:pt>
                <c:pt idx="49">
                  <c:v>27061</c:v>
                </c:pt>
                <c:pt idx="50">
                  <c:v>27089</c:v>
                </c:pt>
                <c:pt idx="51">
                  <c:v>27120</c:v>
                </c:pt>
                <c:pt idx="52">
                  <c:v>27150</c:v>
                </c:pt>
                <c:pt idx="53">
                  <c:v>27181</c:v>
                </c:pt>
                <c:pt idx="54">
                  <c:v>27211</c:v>
                </c:pt>
                <c:pt idx="55">
                  <c:v>27242</c:v>
                </c:pt>
                <c:pt idx="56">
                  <c:v>27273</c:v>
                </c:pt>
                <c:pt idx="57">
                  <c:v>27303</c:v>
                </c:pt>
                <c:pt idx="58">
                  <c:v>27334</c:v>
                </c:pt>
                <c:pt idx="59">
                  <c:v>27364</c:v>
                </c:pt>
                <c:pt idx="60">
                  <c:v>27395</c:v>
                </c:pt>
                <c:pt idx="61">
                  <c:v>27426</c:v>
                </c:pt>
                <c:pt idx="62">
                  <c:v>27454</c:v>
                </c:pt>
                <c:pt idx="63">
                  <c:v>27485</c:v>
                </c:pt>
                <c:pt idx="64">
                  <c:v>27515</c:v>
                </c:pt>
                <c:pt idx="65">
                  <c:v>27546</c:v>
                </c:pt>
                <c:pt idx="66">
                  <c:v>27576</c:v>
                </c:pt>
                <c:pt idx="67">
                  <c:v>27607</c:v>
                </c:pt>
                <c:pt idx="68">
                  <c:v>27638</c:v>
                </c:pt>
                <c:pt idx="69">
                  <c:v>27668</c:v>
                </c:pt>
                <c:pt idx="70">
                  <c:v>27699</c:v>
                </c:pt>
                <c:pt idx="71">
                  <c:v>27729</c:v>
                </c:pt>
                <c:pt idx="72">
                  <c:v>27760</c:v>
                </c:pt>
                <c:pt idx="73">
                  <c:v>27791</c:v>
                </c:pt>
                <c:pt idx="74">
                  <c:v>27820</c:v>
                </c:pt>
                <c:pt idx="75">
                  <c:v>27851</c:v>
                </c:pt>
                <c:pt idx="76">
                  <c:v>27881</c:v>
                </c:pt>
                <c:pt idx="77">
                  <c:v>27912</c:v>
                </c:pt>
                <c:pt idx="78">
                  <c:v>27942</c:v>
                </c:pt>
                <c:pt idx="79">
                  <c:v>27973</c:v>
                </c:pt>
                <c:pt idx="80">
                  <c:v>28004</c:v>
                </c:pt>
                <c:pt idx="81">
                  <c:v>28034</c:v>
                </c:pt>
                <c:pt idx="82">
                  <c:v>28065</c:v>
                </c:pt>
                <c:pt idx="83">
                  <c:v>28095</c:v>
                </c:pt>
                <c:pt idx="84">
                  <c:v>28126</c:v>
                </c:pt>
                <c:pt idx="85">
                  <c:v>28157</c:v>
                </c:pt>
                <c:pt idx="86">
                  <c:v>28185</c:v>
                </c:pt>
                <c:pt idx="87">
                  <c:v>28216</c:v>
                </c:pt>
                <c:pt idx="88">
                  <c:v>28246</c:v>
                </c:pt>
                <c:pt idx="89">
                  <c:v>28277</c:v>
                </c:pt>
                <c:pt idx="90">
                  <c:v>28307</c:v>
                </c:pt>
                <c:pt idx="91">
                  <c:v>28338</c:v>
                </c:pt>
                <c:pt idx="92">
                  <c:v>28369</c:v>
                </c:pt>
                <c:pt idx="93">
                  <c:v>28399</c:v>
                </c:pt>
                <c:pt idx="94">
                  <c:v>28430</c:v>
                </c:pt>
                <c:pt idx="95">
                  <c:v>28460</c:v>
                </c:pt>
                <c:pt idx="96">
                  <c:v>28491</c:v>
                </c:pt>
                <c:pt idx="97">
                  <c:v>28522</c:v>
                </c:pt>
                <c:pt idx="98">
                  <c:v>28550</c:v>
                </c:pt>
                <c:pt idx="99">
                  <c:v>28581</c:v>
                </c:pt>
                <c:pt idx="100">
                  <c:v>28611</c:v>
                </c:pt>
                <c:pt idx="101">
                  <c:v>28642</c:v>
                </c:pt>
                <c:pt idx="102">
                  <c:v>28672</c:v>
                </c:pt>
                <c:pt idx="103">
                  <c:v>28703</c:v>
                </c:pt>
                <c:pt idx="104">
                  <c:v>28734</c:v>
                </c:pt>
                <c:pt idx="105">
                  <c:v>28764</c:v>
                </c:pt>
                <c:pt idx="106">
                  <c:v>28795</c:v>
                </c:pt>
                <c:pt idx="107">
                  <c:v>28825</c:v>
                </c:pt>
                <c:pt idx="108">
                  <c:v>28856</c:v>
                </c:pt>
                <c:pt idx="109">
                  <c:v>28887</c:v>
                </c:pt>
                <c:pt idx="110">
                  <c:v>28915</c:v>
                </c:pt>
                <c:pt idx="111">
                  <c:v>28946</c:v>
                </c:pt>
                <c:pt idx="112">
                  <c:v>28976</c:v>
                </c:pt>
                <c:pt idx="113">
                  <c:v>29007</c:v>
                </c:pt>
                <c:pt idx="114">
                  <c:v>29037</c:v>
                </c:pt>
                <c:pt idx="115">
                  <c:v>29068</c:v>
                </c:pt>
                <c:pt idx="116">
                  <c:v>29099</c:v>
                </c:pt>
                <c:pt idx="117">
                  <c:v>29129</c:v>
                </c:pt>
                <c:pt idx="118">
                  <c:v>29160</c:v>
                </c:pt>
                <c:pt idx="119">
                  <c:v>29190</c:v>
                </c:pt>
                <c:pt idx="120">
                  <c:v>29221</c:v>
                </c:pt>
                <c:pt idx="121">
                  <c:v>29252</c:v>
                </c:pt>
                <c:pt idx="122">
                  <c:v>29281</c:v>
                </c:pt>
                <c:pt idx="123">
                  <c:v>29312</c:v>
                </c:pt>
                <c:pt idx="124">
                  <c:v>29342</c:v>
                </c:pt>
                <c:pt idx="125">
                  <c:v>29373</c:v>
                </c:pt>
                <c:pt idx="126">
                  <c:v>29403</c:v>
                </c:pt>
                <c:pt idx="127">
                  <c:v>29434</c:v>
                </c:pt>
                <c:pt idx="128">
                  <c:v>29465</c:v>
                </c:pt>
                <c:pt idx="129">
                  <c:v>29495</c:v>
                </c:pt>
                <c:pt idx="130">
                  <c:v>29526</c:v>
                </c:pt>
                <c:pt idx="131">
                  <c:v>29556</c:v>
                </c:pt>
                <c:pt idx="132">
                  <c:v>29587</c:v>
                </c:pt>
                <c:pt idx="133">
                  <c:v>29618</c:v>
                </c:pt>
                <c:pt idx="134">
                  <c:v>29646</c:v>
                </c:pt>
                <c:pt idx="135">
                  <c:v>29677</c:v>
                </c:pt>
                <c:pt idx="136">
                  <c:v>29707</c:v>
                </c:pt>
                <c:pt idx="137">
                  <c:v>29738</c:v>
                </c:pt>
                <c:pt idx="138">
                  <c:v>29768</c:v>
                </c:pt>
                <c:pt idx="139">
                  <c:v>29799</c:v>
                </c:pt>
                <c:pt idx="140">
                  <c:v>29830</c:v>
                </c:pt>
                <c:pt idx="141">
                  <c:v>29860</c:v>
                </c:pt>
                <c:pt idx="142">
                  <c:v>29891</c:v>
                </c:pt>
                <c:pt idx="143">
                  <c:v>29921</c:v>
                </c:pt>
                <c:pt idx="144">
                  <c:v>29952</c:v>
                </c:pt>
                <c:pt idx="145">
                  <c:v>29983</c:v>
                </c:pt>
                <c:pt idx="146">
                  <c:v>30011</c:v>
                </c:pt>
                <c:pt idx="147">
                  <c:v>30042</c:v>
                </c:pt>
                <c:pt idx="148">
                  <c:v>30072</c:v>
                </c:pt>
                <c:pt idx="149">
                  <c:v>30103</c:v>
                </c:pt>
                <c:pt idx="150">
                  <c:v>30133</c:v>
                </c:pt>
                <c:pt idx="151">
                  <c:v>30164</c:v>
                </c:pt>
                <c:pt idx="152">
                  <c:v>30195</c:v>
                </c:pt>
                <c:pt idx="153">
                  <c:v>30225</c:v>
                </c:pt>
                <c:pt idx="154">
                  <c:v>30256</c:v>
                </c:pt>
                <c:pt idx="155">
                  <c:v>30286</c:v>
                </c:pt>
                <c:pt idx="156">
                  <c:v>30317</c:v>
                </c:pt>
                <c:pt idx="157">
                  <c:v>30348</c:v>
                </c:pt>
                <c:pt idx="158">
                  <c:v>30376</c:v>
                </c:pt>
                <c:pt idx="159">
                  <c:v>30407</c:v>
                </c:pt>
                <c:pt idx="160">
                  <c:v>30437</c:v>
                </c:pt>
                <c:pt idx="161">
                  <c:v>30468</c:v>
                </c:pt>
                <c:pt idx="162">
                  <c:v>30498</c:v>
                </c:pt>
                <c:pt idx="163">
                  <c:v>30529</c:v>
                </c:pt>
                <c:pt idx="164">
                  <c:v>30560</c:v>
                </c:pt>
                <c:pt idx="165">
                  <c:v>30590</c:v>
                </c:pt>
                <c:pt idx="166">
                  <c:v>30621</c:v>
                </c:pt>
                <c:pt idx="167">
                  <c:v>30651</c:v>
                </c:pt>
                <c:pt idx="168">
                  <c:v>30682</c:v>
                </c:pt>
                <c:pt idx="169">
                  <c:v>30713</c:v>
                </c:pt>
                <c:pt idx="170">
                  <c:v>30742</c:v>
                </c:pt>
                <c:pt idx="171">
                  <c:v>30773</c:v>
                </c:pt>
                <c:pt idx="172">
                  <c:v>30803</c:v>
                </c:pt>
                <c:pt idx="173">
                  <c:v>30834</c:v>
                </c:pt>
                <c:pt idx="174">
                  <c:v>30864</c:v>
                </c:pt>
                <c:pt idx="175">
                  <c:v>30895</c:v>
                </c:pt>
                <c:pt idx="176">
                  <c:v>30926</c:v>
                </c:pt>
                <c:pt idx="177">
                  <c:v>30956</c:v>
                </c:pt>
                <c:pt idx="178">
                  <c:v>30987</c:v>
                </c:pt>
                <c:pt idx="179">
                  <c:v>31017</c:v>
                </c:pt>
                <c:pt idx="180">
                  <c:v>31048</c:v>
                </c:pt>
                <c:pt idx="181">
                  <c:v>31079</c:v>
                </c:pt>
                <c:pt idx="182">
                  <c:v>31107</c:v>
                </c:pt>
                <c:pt idx="183">
                  <c:v>31138</c:v>
                </c:pt>
                <c:pt idx="184">
                  <c:v>31168</c:v>
                </c:pt>
                <c:pt idx="185">
                  <c:v>31199</c:v>
                </c:pt>
                <c:pt idx="186">
                  <c:v>31229</c:v>
                </c:pt>
                <c:pt idx="187">
                  <c:v>31260</c:v>
                </c:pt>
                <c:pt idx="188">
                  <c:v>31291</c:v>
                </c:pt>
                <c:pt idx="189">
                  <c:v>31321</c:v>
                </c:pt>
                <c:pt idx="190">
                  <c:v>31352</c:v>
                </c:pt>
                <c:pt idx="191">
                  <c:v>31382</c:v>
                </c:pt>
                <c:pt idx="192">
                  <c:v>31413</c:v>
                </c:pt>
                <c:pt idx="193">
                  <c:v>31444</c:v>
                </c:pt>
                <c:pt idx="194">
                  <c:v>31472</c:v>
                </c:pt>
                <c:pt idx="195">
                  <c:v>31503</c:v>
                </c:pt>
                <c:pt idx="196">
                  <c:v>31533</c:v>
                </c:pt>
                <c:pt idx="197">
                  <c:v>31564</c:v>
                </c:pt>
                <c:pt idx="198">
                  <c:v>31594</c:v>
                </c:pt>
                <c:pt idx="199">
                  <c:v>31625</c:v>
                </c:pt>
                <c:pt idx="200">
                  <c:v>31656</c:v>
                </c:pt>
                <c:pt idx="201">
                  <c:v>31686</c:v>
                </c:pt>
                <c:pt idx="202">
                  <c:v>31717</c:v>
                </c:pt>
                <c:pt idx="203">
                  <c:v>31747</c:v>
                </c:pt>
                <c:pt idx="204">
                  <c:v>31778</c:v>
                </c:pt>
                <c:pt idx="205">
                  <c:v>31809</c:v>
                </c:pt>
                <c:pt idx="206">
                  <c:v>31837</c:v>
                </c:pt>
                <c:pt idx="207">
                  <c:v>31868</c:v>
                </c:pt>
                <c:pt idx="208">
                  <c:v>31898</c:v>
                </c:pt>
                <c:pt idx="209">
                  <c:v>31929</c:v>
                </c:pt>
                <c:pt idx="210">
                  <c:v>31959</c:v>
                </c:pt>
                <c:pt idx="211">
                  <c:v>31990</c:v>
                </c:pt>
                <c:pt idx="212">
                  <c:v>32021</c:v>
                </c:pt>
                <c:pt idx="213">
                  <c:v>32051</c:v>
                </c:pt>
                <c:pt idx="214">
                  <c:v>32082</c:v>
                </c:pt>
                <c:pt idx="215">
                  <c:v>32112</c:v>
                </c:pt>
                <c:pt idx="216">
                  <c:v>32143</c:v>
                </c:pt>
                <c:pt idx="217">
                  <c:v>32174</c:v>
                </c:pt>
                <c:pt idx="218">
                  <c:v>32203</c:v>
                </c:pt>
                <c:pt idx="219">
                  <c:v>32234</c:v>
                </c:pt>
                <c:pt idx="220">
                  <c:v>32264</c:v>
                </c:pt>
                <c:pt idx="221">
                  <c:v>32295</c:v>
                </c:pt>
                <c:pt idx="222">
                  <c:v>32325</c:v>
                </c:pt>
                <c:pt idx="223">
                  <c:v>32356</c:v>
                </c:pt>
                <c:pt idx="224">
                  <c:v>32387</c:v>
                </c:pt>
                <c:pt idx="225">
                  <c:v>32417</c:v>
                </c:pt>
                <c:pt idx="226">
                  <c:v>32448</c:v>
                </c:pt>
                <c:pt idx="227">
                  <c:v>32478</c:v>
                </c:pt>
                <c:pt idx="228">
                  <c:v>32509</c:v>
                </c:pt>
                <c:pt idx="229">
                  <c:v>32540</c:v>
                </c:pt>
                <c:pt idx="230">
                  <c:v>32568</c:v>
                </c:pt>
                <c:pt idx="231">
                  <c:v>32599</c:v>
                </c:pt>
                <c:pt idx="232">
                  <c:v>32629</c:v>
                </c:pt>
                <c:pt idx="233">
                  <c:v>32660</c:v>
                </c:pt>
                <c:pt idx="234">
                  <c:v>32690</c:v>
                </c:pt>
                <c:pt idx="235">
                  <c:v>32721</c:v>
                </c:pt>
                <c:pt idx="236">
                  <c:v>32752</c:v>
                </c:pt>
                <c:pt idx="237">
                  <c:v>32782</c:v>
                </c:pt>
                <c:pt idx="238">
                  <c:v>32813</c:v>
                </c:pt>
                <c:pt idx="239">
                  <c:v>32843</c:v>
                </c:pt>
                <c:pt idx="240">
                  <c:v>32874</c:v>
                </c:pt>
                <c:pt idx="241">
                  <c:v>32905</c:v>
                </c:pt>
                <c:pt idx="242">
                  <c:v>32933</c:v>
                </c:pt>
                <c:pt idx="243">
                  <c:v>32964</c:v>
                </c:pt>
                <c:pt idx="244">
                  <c:v>32994</c:v>
                </c:pt>
                <c:pt idx="245">
                  <c:v>33025</c:v>
                </c:pt>
                <c:pt idx="246">
                  <c:v>33055</c:v>
                </c:pt>
                <c:pt idx="247">
                  <c:v>33086</c:v>
                </c:pt>
                <c:pt idx="248">
                  <c:v>33117</c:v>
                </c:pt>
                <c:pt idx="249">
                  <c:v>33147</c:v>
                </c:pt>
                <c:pt idx="250">
                  <c:v>33178</c:v>
                </c:pt>
                <c:pt idx="251">
                  <c:v>33208</c:v>
                </c:pt>
                <c:pt idx="252">
                  <c:v>33239</c:v>
                </c:pt>
                <c:pt idx="253">
                  <c:v>33270</c:v>
                </c:pt>
                <c:pt idx="254">
                  <c:v>33298</c:v>
                </c:pt>
                <c:pt idx="255">
                  <c:v>33329</c:v>
                </c:pt>
                <c:pt idx="256">
                  <c:v>33359</c:v>
                </c:pt>
                <c:pt idx="257">
                  <c:v>33390</c:v>
                </c:pt>
                <c:pt idx="258">
                  <c:v>33420</c:v>
                </c:pt>
                <c:pt idx="259">
                  <c:v>33451</c:v>
                </c:pt>
                <c:pt idx="260">
                  <c:v>33482</c:v>
                </c:pt>
                <c:pt idx="261">
                  <c:v>33512</c:v>
                </c:pt>
                <c:pt idx="262">
                  <c:v>33543</c:v>
                </c:pt>
                <c:pt idx="263">
                  <c:v>33573</c:v>
                </c:pt>
                <c:pt idx="264">
                  <c:v>33604</c:v>
                </c:pt>
                <c:pt idx="265">
                  <c:v>33635</c:v>
                </c:pt>
                <c:pt idx="266">
                  <c:v>33664</c:v>
                </c:pt>
                <c:pt idx="267">
                  <c:v>33695</c:v>
                </c:pt>
                <c:pt idx="268">
                  <c:v>33725</c:v>
                </c:pt>
                <c:pt idx="269">
                  <c:v>33756</c:v>
                </c:pt>
                <c:pt idx="270">
                  <c:v>33786</c:v>
                </c:pt>
                <c:pt idx="271">
                  <c:v>33817</c:v>
                </c:pt>
                <c:pt idx="272">
                  <c:v>33848</c:v>
                </c:pt>
                <c:pt idx="273">
                  <c:v>33878</c:v>
                </c:pt>
                <c:pt idx="274">
                  <c:v>33909</c:v>
                </c:pt>
                <c:pt idx="275">
                  <c:v>33939</c:v>
                </c:pt>
                <c:pt idx="276">
                  <c:v>33970</c:v>
                </c:pt>
                <c:pt idx="277">
                  <c:v>34001</c:v>
                </c:pt>
                <c:pt idx="278">
                  <c:v>34029</c:v>
                </c:pt>
                <c:pt idx="279">
                  <c:v>34060</c:v>
                </c:pt>
                <c:pt idx="280">
                  <c:v>34090</c:v>
                </c:pt>
                <c:pt idx="281">
                  <c:v>34121</c:v>
                </c:pt>
                <c:pt idx="282">
                  <c:v>34151</c:v>
                </c:pt>
                <c:pt idx="283">
                  <c:v>34182</c:v>
                </c:pt>
                <c:pt idx="284">
                  <c:v>34213</c:v>
                </c:pt>
                <c:pt idx="285">
                  <c:v>34243</c:v>
                </c:pt>
                <c:pt idx="286">
                  <c:v>34274</c:v>
                </c:pt>
                <c:pt idx="287">
                  <c:v>34304</c:v>
                </c:pt>
                <c:pt idx="288">
                  <c:v>34335</c:v>
                </c:pt>
                <c:pt idx="289">
                  <c:v>34366</c:v>
                </c:pt>
                <c:pt idx="290">
                  <c:v>34394</c:v>
                </c:pt>
                <c:pt idx="291">
                  <c:v>34425</c:v>
                </c:pt>
                <c:pt idx="292">
                  <c:v>34455</c:v>
                </c:pt>
                <c:pt idx="293">
                  <c:v>34486</c:v>
                </c:pt>
                <c:pt idx="294">
                  <c:v>34516</c:v>
                </c:pt>
                <c:pt idx="295">
                  <c:v>34547</c:v>
                </c:pt>
                <c:pt idx="296">
                  <c:v>34578</c:v>
                </c:pt>
                <c:pt idx="297">
                  <c:v>34608</c:v>
                </c:pt>
                <c:pt idx="298">
                  <c:v>34639</c:v>
                </c:pt>
                <c:pt idx="299">
                  <c:v>34669</c:v>
                </c:pt>
                <c:pt idx="300">
                  <c:v>34700</c:v>
                </c:pt>
                <c:pt idx="301">
                  <c:v>34731</c:v>
                </c:pt>
                <c:pt idx="302">
                  <c:v>34759</c:v>
                </c:pt>
                <c:pt idx="303">
                  <c:v>34790</c:v>
                </c:pt>
                <c:pt idx="304">
                  <c:v>34820</c:v>
                </c:pt>
                <c:pt idx="305">
                  <c:v>34851</c:v>
                </c:pt>
                <c:pt idx="306">
                  <c:v>34881</c:v>
                </c:pt>
                <c:pt idx="307">
                  <c:v>34912</c:v>
                </c:pt>
                <c:pt idx="308">
                  <c:v>34943</c:v>
                </c:pt>
                <c:pt idx="309">
                  <c:v>34973</c:v>
                </c:pt>
                <c:pt idx="310">
                  <c:v>35004</c:v>
                </c:pt>
                <c:pt idx="311">
                  <c:v>35034</c:v>
                </c:pt>
                <c:pt idx="312">
                  <c:v>35065</c:v>
                </c:pt>
                <c:pt idx="313">
                  <c:v>35096</c:v>
                </c:pt>
                <c:pt idx="314">
                  <c:v>35125</c:v>
                </c:pt>
                <c:pt idx="315">
                  <c:v>35156</c:v>
                </c:pt>
                <c:pt idx="316">
                  <c:v>35186</c:v>
                </c:pt>
                <c:pt idx="317">
                  <c:v>35217</c:v>
                </c:pt>
                <c:pt idx="318">
                  <c:v>35247</c:v>
                </c:pt>
                <c:pt idx="319">
                  <c:v>35278</c:v>
                </c:pt>
                <c:pt idx="320">
                  <c:v>35309</c:v>
                </c:pt>
                <c:pt idx="321">
                  <c:v>35339</c:v>
                </c:pt>
                <c:pt idx="322">
                  <c:v>35370</c:v>
                </c:pt>
                <c:pt idx="323">
                  <c:v>35400</c:v>
                </c:pt>
                <c:pt idx="324">
                  <c:v>35431</c:v>
                </c:pt>
                <c:pt idx="325">
                  <c:v>35462</c:v>
                </c:pt>
                <c:pt idx="326">
                  <c:v>35490</c:v>
                </c:pt>
                <c:pt idx="327">
                  <c:v>35521</c:v>
                </c:pt>
                <c:pt idx="328">
                  <c:v>35551</c:v>
                </c:pt>
                <c:pt idx="329">
                  <c:v>35582</c:v>
                </c:pt>
                <c:pt idx="330">
                  <c:v>35612</c:v>
                </c:pt>
                <c:pt idx="331">
                  <c:v>35643</c:v>
                </c:pt>
                <c:pt idx="332">
                  <c:v>35674</c:v>
                </c:pt>
                <c:pt idx="333">
                  <c:v>35704</c:v>
                </c:pt>
                <c:pt idx="334">
                  <c:v>35735</c:v>
                </c:pt>
                <c:pt idx="335">
                  <c:v>35765</c:v>
                </c:pt>
                <c:pt idx="336">
                  <c:v>35796</c:v>
                </c:pt>
                <c:pt idx="337">
                  <c:v>35827</c:v>
                </c:pt>
                <c:pt idx="338">
                  <c:v>35855</c:v>
                </c:pt>
                <c:pt idx="339">
                  <c:v>35886</c:v>
                </c:pt>
                <c:pt idx="340">
                  <c:v>35916</c:v>
                </c:pt>
                <c:pt idx="341">
                  <c:v>35947</c:v>
                </c:pt>
                <c:pt idx="342">
                  <c:v>35977</c:v>
                </c:pt>
                <c:pt idx="343">
                  <c:v>36008</c:v>
                </c:pt>
                <c:pt idx="344">
                  <c:v>36039</c:v>
                </c:pt>
                <c:pt idx="345">
                  <c:v>36069</c:v>
                </c:pt>
                <c:pt idx="346">
                  <c:v>36100</c:v>
                </c:pt>
                <c:pt idx="347">
                  <c:v>36130</c:v>
                </c:pt>
                <c:pt idx="348">
                  <c:v>36161</c:v>
                </c:pt>
                <c:pt idx="349">
                  <c:v>36192</c:v>
                </c:pt>
                <c:pt idx="350">
                  <c:v>36220</c:v>
                </c:pt>
                <c:pt idx="351">
                  <c:v>36251</c:v>
                </c:pt>
                <c:pt idx="352">
                  <c:v>36281</c:v>
                </c:pt>
                <c:pt idx="353">
                  <c:v>36312</c:v>
                </c:pt>
                <c:pt idx="354">
                  <c:v>36342</c:v>
                </c:pt>
                <c:pt idx="355">
                  <c:v>36373</c:v>
                </c:pt>
                <c:pt idx="356">
                  <c:v>36404</c:v>
                </c:pt>
                <c:pt idx="357">
                  <c:v>36434</c:v>
                </c:pt>
                <c:pt idx="358">
                  <c:v>36465</c:v>
                </c:pt>
                <c:pt idx="359">
                  <c:v>36495</c:v>
                </c:pt>
                <c:pt idx="360">
                  <c:v>36526</c:v>
                </c:pt>
                <c:pt idx="361">
                  <c:v>36557</c:v>
                </c:pt>
                <c:pt idx="362">
                  <c:v>36586</c:v>
                </c:pt>
                <c:pt idx="363">
                  <c:v>36617</c:v>
                </c:pt>
                <c:pt idx="364">
                  <c:v>36647</c:v>
                </c:pt>
                <c:pt idx="365">
                  <c:v>36678</c:v>
                </c:pt>
                <c:pt idx="366">
                  <c:v>36708</c:v>
                </c:pt>
                <c:pt idx="367">
                  <c:v>36739</c:v>
                </c:pt>
                <c:pt idx="368">
                  <c:v>36770</c:v>
                </c:pt>
                <c:pt idx="369">
                  <c:v>36800</c:v>
                </c:pt>
                <c:pt idx="370">
                  <c:v>36831</c:v>
                </c:pt>
                <c:pt idx="371">
                  <c:v>36861</c:v>
                </c:pt>
                <c:pt idx="372">
                  <c:v>36892</c:v>
                </c:pt>
                <c:pt idx="373">
                  <c:v>36923</c:v>
                </c:pt>
                <c:pt idx="374">
                  <c:v>36951</c:v>
                </c:pt>
                <c:pt idx="375">
                  <c:v>36982</c:v>
                </c:pt>
                <c:pt idx="376">
                  <c:v>37012</c:v>
                </c:pt>
                <c:pt idx="377">
                  <c:v>37043</c:v>
                </c:pt>
                <c:pt idx="378">
                  <c:v>37073</c:v>
                </c:pt>
                <c:pt idx="379">
                  <c:v>37104</c:v>
                </c:pt>
                <c:pt idx="380">
                  <c:v>37135</c:v>
                </c:pt>
                <c:pt idx="381">
                  <c:v>37165</c:v>
                </c:pt>
                <c:pt idx="382">
                  <c:v>37196</c:v>
                </c:pt>
                <c:pt idx="383">
                  <c:v>37226</c:v>
                </c:pt>
                <c:pt idx="384">
                  <c:v>37257</c:v>
                </c:pt>
                <c:pt idx="385">
                  <c:v>37288</c:v>
                </c:pt>
                <c:pt idx="386">
                  <c:v>37316</c:v>
                </c:pt>
                <c:pt idx="387">
                  <c:v>37347</c:v>
                </c:pt>
                <c:pt idx="388">
                  <c:v>37377</c:v>
                </c:pt>
                <c:pt idx="389">
                  <c:v>37408</c:v>
                </c:pt>
                <c:pt idx="390">
                  <c:v>37438</c:v>
                </c:pt>
                <c:pt idx="391">
                  <c:v>37469</c:v>
                </c:pt>
                <c:pt idx="392">
                  <c:v>37500</c:v>
                </c:pt>
                <c:pt idx="393">
                  <c:v>37530</c:v>
                </c:pt>
                <c:pt idx="394">
                  <c:v>37561</c:v>
                </c:pt>
                <c:pt idx="395">
                  <c:v>37591</c:v>
                </c:pt>
                <c:pt idx="396">
                  <c:v>37622</c:v>
                </c:pt>
                <c:pt idx="397">
                  <c:v>37653</c:v>
                </c:pt>
                <c:pt idx="398">
                  <c:v>37681</c:v>
                </c:pt>
                <c:pt idx="399">
                  <c:v>37712</c:v>
                </c:pt>
                <c:pt idx="400">
                  <c:v>37742</c:v>
                </c:pt>
                <c:pt idx="401">
                  <c:v>37773</c:v>
                </c:pt>
                <c:pt idx="402">
                  <c:v>37803</c:v>
                </c:pt>
                <c:pt idx="403">
                  <c:v>37834</c:v>
                </c:pt>
                <c:pt idx="404">
                  <c:v>37865</c:v>
                </c:pt>
                <c:pt idx="405">
                  <c:v>37895</c:v>
                </c:pt>
                <c:pt idx="406">
                  <c:v>37926</c:v>
                </c:pt>
                <c:pt idx="407">
                  <c:v>37956</c:v>
                </c:pt>
                <c:pt idx="408">
                  <c:v>37987</c:v>
                </c:pt>
                <c:pt idx="409">
                  <c:v>38018</c:v>
                </c:pt>
                <c:pt idx="410">
                  <c:v>38047</c:v>
                </c:pt>
                <c:pt idx="411">
                  <c:v>38078</c:v>
                </c:pt>
                <c:pt idx="412">
                  <c:v>38108</c:v>
                </c:pt>
                <c:pt idx="413">
                  <c:v>38139</c:v>
                </c:pt>
                <c:pt idx="414">
                  <c:v>38169</c:v>
                </c:pt>
                <c:pt idx="415">
                  <c:v>38200</c:v>
                </c:pt>
                <c:pt idx="416">
                  <c:v>38231</c:v>
                </c:pt>
                <c:pt idx="417">
                  <c:v>38261</c:v>
                </c:pt>
                <c:pt idx="418">
                  <c:v>38292</c:v>
                </c:pt>
                <c:pt idx="419">
                  <c:v>38322</c:v>
                </c:pt>
                <c:pt idx="420">
                  <c:v>38353</c:v>
                </c:pt>
                <c:pt idx="421">
                  <c:v>38384</c:v>
                </c:pt>
                <c:pt idx="422">
                  <c:v>38412</c:v>
                </c:pt>
                <c:pt idx="423">
                  <c:v>38443</c:v>
                </c:pt>
                <c:pt idx="424">
                  <c:v>38473</c:v>
                </c:pt>
                <c:pt idx="425">
                  <c:v>38504</c:v>
                </c:pt>
                <c:pt idx="426">
                  <c:v>38534</c:v>
                </c:pt>
                <c:pt idx="427">
                  <c:v>38565</c:v>
                </c:pt>
                <c:pt idx="428">
                  <c:v>38596</c:v>
                </c:pt>
                <c:pt idx="429">
                  <c:v>38626</c:v>
                </c:pt>
                <c:pt idx="430">
                  <c:v>38657</c:v>
                </c:pt>
                <c:pt idx="431">
                  <c:v>38687</c:v>
                </c:pt>
                <c:pt idx="432">
                  <c:v>38718</c:v>
                </c:pt>
                <c:pt idx="433">
                  <c:v>38749</c:v>
                </c:pt>
                <c:pt idx="434">
                  <c:v>38777</c:v>
                </c:pt>
                <c:pt idx="435">
                  <c:v>38808</c:v>
                </c:pt>
                <c:pt idx="436">
                  <c:v>38838</c:v>
                </c:pt>
                <c:pt idx="437">
                  <c:v>38869</c:v>
                </c:pt>
                <c:pt idx="438">
                  <c:v>38899</c:v>
                </c:pt>
                <c:pt idx="439">
                  <c:v>38930</c:v>
                </c:pt>
                <c:pt idx="440">
                  <c:v>38961</c:v>
                </c:pt>
                <c:pt idx="441">
                  <c:v>38991</c:v>
                </c:pt>
                <c:pt idx="442">
                  <c:v>39022</c:v>
                </c:pt>
                <c:pt idx="443">
                  <c:v>39052</c:v>
                </c:pt>
                <c:pt idx="444">
                  <c:v>39083</c:v>
                </c:pt>
                <c:pt idx="445">
                  <c:v>39114</c:v>
                </c:pt>
                <c:pt idx="446">
                  <c:v>39142</c:v>
                </c:pt>
                <c:pt idx="447">
                  <c:v>39173</c:v>
                </c:pt>
                <c:pt idx="448">
                  <c:v>39203</c:v>
                </c:pt>
                <c:pt idx="449">
                  <c:v>39234</c:v>
                </c:pt>
                <c:pt idx="450">
                  <c:v>39264</c:v>
                </c:pt>
                <c:pt idx="451">
                  <c:v>39295</c:v>
                </c:pt>
                <c:pt idx="452">
                  <c:v>39326</c:v>
                </c:pt>
                <c:pt idx="453">
                  <c:v>39356</c:v>
                </c:pt>
                <c:pt idx="454">
                  <c:v>39387</c:v>
                </c:pt>
                <c:pt idx="455">
                  <c:v>39417</c:v>
                </c:pt>
                <c:pt idx="456">
                  <c:v>39448</c:v>
                </c:pt>
                <c:pt idx="457">
                  <c:v>39479</c:v>
                </c:pt>
                <c:pt idx="458">
                  <c:v>39508</c:v>
                </c:pt>
                <c:pt idx="459">
                  <c:v>39539</c:v>
                </c:pt>
                <c:pt idx="460">
                  <c:v>39569</c:v>
                </c:pt>
                <c:pt idx="461">
                  <c:v>39600</c:v>
                </c:pt>
                <c:pt idx="462">
                  <c:v>39630</c:v>
                </c:pt>
                <c:pt idx="463">
                  <c:v>39661</c:v>
                </c:pt>
                <c:pt idx="464">
                  <c:v>39692</c:v>
                </c:pt>
                <c:pt idx="465">
                  <c:v>39722</c:v>
                </c:pt>
                <c:pt idx="466">
                  <c:v>39753</c:v>
                </c:pt>
                <c:pt idx="467">
                  <c:v>39783</c:v>
                </c:pt>
                <c:pt idx="468">
                  <c:v>39814</c:v>
                </c:pt>
                <c:pt idx="469">
                  <c:v>39845</c:v>
                </c:pt>
                <c:pt idx="470">
                  <c:v>39873</c:v>
                </c:pt>
                <c:pt idx="471">
                  <c:v>39904</c:v>
                </c:pt>
                <c:pt idx="472">
                  <c:v>39934</c:v>
                </c:pt>
                <c:pt idx="473">
                  <c:v>39965</c:v>
                </c:pt>
                <c:pt idx="474">
                  <c:v>39995</c:v>
                </c:pt>
                <c:pt idx="475">
                  <c:v>40026</c:v>
                </c:pt>
                <c:pt idx="476">
                  <c:v>40057</c:v>
                </c:pt>
                <c:pt idx="477">
                  <c:v>40087</c:v>
                </c:pt>
                <c:pt idx="478">
                  <c:v>40118</c:v>
                </c:pt>
                <c:pt idx="479">
                  <c:v>40148</c:v>
                </c:pt>
                <c:pt idx="480">
                  <c:v>40179</c:v>
                </c:pt>
                <c:pt idx="481">
                  <c:v>40210</c:v>
                </c:pt>
                <c:pt idx="482">
                  <c:v>40238</c:v>
                </c:pt>
                <c:pt idx="483">
                  <c:v>40269</c:v>
                </c:pt>
                <c:pt idx="484">
                  <c:v>40299</c:v>
                </c:pt>
                <c:pt idx="485">
                  <c:v>40330</c:v>
                </c:pt>
                <c:pt idx="486">
                  <c:v>40360</c:v>
                </c:pt>
                <c:pt idx="487">
                  <c:v>40391</c:v>
                </c:pt>
                <c:pt idx="488">
                  <c:v>40422</c:v>
                </c:pt>
                <c:pt idx="489">
                  <c:v>40452</c:v>
                </c:pt>
                <c:pt idx="490">
                  <c:v>40483</c:v>
                </c:pt>
                <c:pt idx="491">
                  <c:v>40513</c:v>
                </c:pt>
                <c:pt idx="492">
                  <c:v>40544</c:v>
                </c:pt>
                <c:pt idx="493">
                  <c:v>40575</c:v>
                </c:pt>
                <c:pt idx="494">
                  <c:v>40603</c:v>
                </c:pt>
                <c:pt idx="495">
                  <c:v>40634</c:v>
                </c:pt>
                <c:pt idx="496">
                  <c:v>40664</c:v>
                </c:pt>
                <c:pt idx="497">
                  <c:v>40695</c:v>
                </c:pt>
                <c:pt idx="498">
                  <c:v>40725</c:v>
                </c:pt>
                <c:pt idx="499">
                  <c:v>40756</c:v>
                </c:pt>
                <c:pt idx="500">
                  <c:v>40787</c:v>
                </c:pt>
                <c:pt idx="501">
                  <c:v>40817</c:v>
                </c:pt>
                <c:pt idx="502">
                  <c:v>40848</c:v>
                </c:pt>
                <c:pt idx="503">
                  <c:v>40878</c:v>
                </c:pt>
                <c:pt idx="504">
                  <c:v>40909</c:v>
                </c:pt>
                <c:pt idx="505">
                  <c:v>40940</c:v>
                </c:pt>
                <c:pt idx="506">
                  <c:v>40969</c:v>
                </c:pt>
                <c:pt idx="507">
                  <c:v>41000</c:v>
                </c:pt>
                <c:pt idx="508">
                  <c:v>41030</c:v>
                </c:pt>
                <c:pt idx="509">
                  <c:v>41061</c:v>
                </c:pt>
                <c:pt idx="510">
                  <c:v>41091</c:v>
                </c:pt>
                <c:pt idx="511">
                  <c:v>41122</c:v>
                </c:pt>
                <c:pt idx="512">
                  <c:v>41153</c:v>
                </c:pt>
                <c:pt idx="513">
                  <c:v>41183</c:v>
                </c:pt>
                <c:pt idx="514">
                  <c:v>41214</c:v>
                </c:pt>
                <c:pt idx="515">
                  <c:v>41244</c:v>
                </c:pt>
                <c:pt idx="516">
                  <c:v>41275</c:v>
                </c:pt>
                <c:pt idx="517">
                  <c:v>41306</c:v>
                </c:pt>
                <c:pt idx="518">
                  <c:v>41334</c:v>
                </c:pt>
                <c:pt idx="519">
                  <c:v>41365</c:v>
                </c:pt>
                <c:pt idx="520">
                  <c:v>41395</c:v>
                </c:pt>
                <c:pt idx="521">
                  <c:v>41426</c:v>
                </c:pt>
                <c:pt idx="522">
                  <c:v>41456</c:v>
                </c:pt>
                <c:pt idx="523">
                  <c:v>41487</c:v>
                </c:pt>
                <c:pt idx="524">
                  <c:v>41518</c:v>
                </c:pt>
                <c:pt idx="525">
                  <c:v>41548</c:v>
                </c:pt>
                <c:pt idx="526">
                  <c:v>41579</c:v>
                </c:pt>
                <c:pt idx="527">
                  <c:v>41609</c:v>
                </c:pt>
                <c:pt idx="528">
                  <c:v>41640</c:v>
                </c:pt>
                <c:pt idx="529">
                  <c:v>41671</c:v>
                </c:pt>
                <c:pt idx="530">
                  <c:v>41699</c:v>
                </c:pt>
                <c:pt idx="531">
                  <c:v>41730</c:v>
                </c:pt>
                <c:pt idx="532">
                  <c:v>41760</c:v>
                </c:pt>
                <c:pt idx="533">
                  <c:v>41791</c:v>
                </c:pt>
                <c:pt idx="534">
                  <c:v>41821</c:v>
                </c:pt>
                <c:pt idx="535">
                  <c:v>41852</c:v>
                </c:pt>
                <c:pt idx="536">
                  <c:v>41883</c:v>
                </c:pt>
                <c:pt idx="537">
                  <c:v>41913</c:v>
                </c:pt>
                <c:pt idx="538">
                  <c:v>41944</c:v>
                </c:pt>
                <c:pt idx="539">
                  <c:v>41974</c:v>
                </c:pt>
                <c:pt idx="540">
                  <c:v>42005</c:v>
                </c:pt>
                <c:pt idx="541">
                  <c:v>42036</c:v>
                </c:pt>
                <c:pt idx="542">
                  <c:v>42064</c:v>
                </c:pt>
                <c:pt idx="543">
                  <c:v>42095</c:v>
                </c:pt>
                <c:pt idx="544">
                  <c:v>42125</c:v>
                </c:pt>
                <c:pt idx="545">
                  <c:v>42156</c:v>
                </c:pt>
                <c:pt idx="546">
                  <c:v>42186</c:v>
                </c:pt>
                <c:pt idx="547">
                  <c:v>42217</c:v>
                </c:pt>
                <c:pt idx="548">
                  <c:v>42248</c:v>
                </c:pt>
                <c:pt idx="549">
                  <c:v>42278</c:v>
                </c:pt>
                <c:pt idx="550">
                  <c:v>42309</c:v>
                </c:pt>
                <c:pt idx="551">
                  <c:v>42339</c:v>
                </c:pt>
                <c:pt idx="552">
                  <c:v>42370</c:v>
                </c:pt>
                <c:pt idx="553">
                  <c:v>42401</c:v>
                </c:pt>
                <c:pt idx="554">
                  <c:v>42430</c:v>
                </c:pt>
                <c:pt idx="555">
                  <c:v>42461</c:v>
                </c:pt>
                <c:pt idx="556">
                  <c:v>42491</c:v>
                </c:pt>
                <c:pt idx="557">
                  <c:v>42522</c:v>
                </c:pt>
                <c:pt idx="558">
                  <c:v>42552</c:v>
                </c:pt>
                <c:pt idx="559">
                  <c:v>42583</c:v>
                </c:pt>
                <c:pt idx="560">
                  <c:v>42614</c:v>
                </c:pt>
                <c:pt idx="561">
                  <c:v>42644</c:v>
                </c:pt>
                <c:pt idx="562">
                  <c:v>42675</c:v>
                </c:pt>
                <c:pt idx="563">
                  <c:v>42705</c:v>
                </c:pt>
                <c:pt idx="564">
                  <c:v>42736</c:v>
                </c:pt>
                <c:pt idx="565">
                  <c:v>42767</c:v>
                </c:pt>
                <c:pt idx="566">
                  <c:v>42795</c:v>
                </c:pt>
                <c:pt idx="567">
                  <c:v>42826</c:v>
                </c:pt>
                <c:pt idx="568">
                  <c:v>42856</c:v>
                </c:pt>
                <c:pt idx="569">
                  <c:v>42887</c:v>
                </c:pt>
                <c:pt idx="570">
                  <c:v>42917</c:v>
                </c:pt>
                <c:pt idx="571">
                  <c:v>42948</c:v>
                </c:pt>
                <c:pt idx="572">
                  <c:v>42979</c:v>
                </c:pt>
                <c:pt idx="573">
                  <c:v>43009</c:v>
                </c:pt>
                <c:pt idx="574">
                  <c:v>43040</c:v>
                </c:pt>
                <c:pt idx="575">
                  <c:v>43070</c:v>
                </c:pt>
                <c:pt idx="576">
                  <c:v>43101</c:v>
                </c:pt>
                <c:pt idx="577">
                  <c:v>43132</c:v>
                </c:pt>
                <c:pt idx="578">
                  <c:v>43160</c:v>
                </c:pt>
                <c:pt idx="579">
                  <c:v>43191</c:v>
                </c:pt>
                <c:pt idx="580">
                  <c:v>43221</c:v>
                </c:pt>
                <c:pt idx="581">
                  <c:v>43252</c:v>
                </c:pt>
                <c:pt idx="582">
                  <c:v>43282</c:v>
                </c:pt>
                <c:pt idx="583">
                  <c:v>43313</c:v>
                </c:pt>
                <c:pt idx="584">
                  <c:v>43344</c:v>
                </c:pt>
                <c:pt idx="585">
                  <c:v>43374</c:v>
                </c:pt>
                <c:pt idx="586">
                  <c:v>43405</c:v>
                </c:pt>
                <c:pt idx="587">
                  <c:v>43435</c:v>
                </c:pt>
                <c:pt idx="588">
                  <c:v>43466</c:v>
                </c:pt>
                <c:pt idx="589">
                  <c:v>43497</c:v>
                </c:pt>
                <c:pt idx="590">
                  <c:v>43525</c:v>
                </c:pt>
                <c:pt idx="591">
                  <c:v>43556</c:v>
                </c:pt>
                <c:pt idx="592">
                  <c:v>43586</c:v>
                </c:pt>
                <c:pt idx="593">
                  <c:v>43617</c:v>
                </c:pt>
                <c:pt idx="594">
                  <c:v>43647</c:v>
                </c:pt>
                <c:pt idx="595">
                  <c:v>43678</c:v>
                </c:pt>
                <c:pt idx="596">
                  <c:v>43709</c:v>
                </c:pt>
                <c:pt idx="597">
                  <c:v>43739</c:v>
                </c:pt>
                <c:pt idx="598">
                  <c:v>43770</c:v>
                </c:pt>
                <c:pt idx="599">
                  <c:v>43800</c:v>
                </c:pt>
                <c:pt idx="600">
                  <c:v>43831</c:v>
                </c:pt>
                <c:pt idx="601">
                  <c:v>43862</c:v>
                </c:pt>
                <c:pt idx="602">
                  <c:v>43891</c:v>
                </c:pt>
                <c:pt idx="603">
                  <c:v>43922</c:v>
                </c:pt>
                <c:pt idx="604">
                  <c:v>43952</c:v>
                </c:pt>
                <c:pt idx="605">
                  <c:v>43983</c:v>
                </c:pt>
                <c:pt idx="606">
                  <c:v>44013</c:v>
                </c:pt>
                <c:pt idx="607">
                  <c:v>44044</c:v>
                </c:pt>
                <c:pt idx="608">
                  <c:v>44075</c:v>
                </c:pt>
                <c:pt idx="609">
                  <c:v>44105</c:v>
                </c:pt>
                <c:pt idx="610">
                  <c:v>44136</c:v>
                </c:pt>
                <c:pt idx="611">
                  <c:v>44166</c:v>
                </c:pt>
                <c:pt idx="612">
                  <c:v>44197</c:v>
                </c:pt>
                <c:pt idx="613">
                  <c:v>44228</c:v>
                </c:pt>
                <c:pt idx="614">
                  <c:v>44256</c:v>
                </c:pt>
                <c:pt idx="615">
                  <c:v>44287</c:v>
                </c:pt>
                <c:pt idx="616">
                  <c:v>44317</c:v>
                </c:pt>
                <c:pt idx="617">
                  <c:v>44348</c:v>
                </c:pt>
                <c:pt idx="618">
                  <c:v>44378</c:v>
                </c:pt>
                <c:pt idx="619">
                  <c:v>44409</c:v>
                </c:pt>
                <c:pt idx="620">
                  <c:v>44440</c:v>
                </c:pt>
                <c:pt idx="621">
                  <c:v>44470</c:v>
                </c:pt>
                <c:pt idx="622">
                  <c:v>44501</c:v>
                </c:pt>
                <c:pt idx="623">
                  <c:v>44531</c:v>
                </c:pt>
                <c:pt idx="624">
                  <c:v>44562</c:v>
                </c:pt>
                <c:pt idx="625">
                  <c:v>44593</c:v>
                </c:pt>
                <c:pt idx="626">
                  <c:v>44621</c:v>
                </c:pt>
                <c:pt idx="627">
                  <c:v>44652</c:v>
                </c:pt>
                <c:pt idx="628">
                  <c:v>44682</c:v>
                </c:pt>
                <c:pt idx="629">
                  <c:v>44713</c:v>
                </c:pt>
                <c:pt idx="630">
                  <c:v>44743</c:v>
                </c:pt>
                <c:pt idx="631">
                  <c:v>44774</c:v>
                </c:pt>
                <c:pt idx="632">
                  <c:v>44805</c:v>
                </c:pt>
                <c:pt idx="633">
                  <c:v>44835</c:v>
                </c:pt>
                <c:pt idx="634">
                  <c:v>44866</c:v>
                </c:pt>
                <c:pt idx="635">
                  <c:v>44896</c:v>
                </c:pt>
                <c:pt idx="636">
                  <c:v>44927</c:v>
                </c:pt>
                <c:pt idx="637">
                  <c:v>44958</c:v>
                </c:pt>
                <c:pt idx="638">
                  <c:v>44986</c:v>
                </c:pt>
                <c:pt idx="639">
                  <c:v>45017</c:v>
                </c:pt>
                <c:pt idx="640">
                  <c:v>45047</c:v>
                </c:pt>
                <c:pt idx="641">
                  <c:v>45078</c:v>
                </c:pt>
                <c:pt idx="642">
                  <c:v>45108</c:v>
                </c:pt>
                <c:pt idx="643">
                  <c:v>45139</c:v>
                </c:pt>
                <c:pt idx="644">
                  <c:v>45170</c:v>
                </c:pt>
                <c:pt idx="645">
                  <c:v>45200</c:v>
                </c:pt>
                <c:pt idx="646">
                  <c:v>45231</c:v>
                </c:pt>
                <c:pt idx="647">
                  <c:v>45261</c:v>
                </c:pt>
                <c:pt idx="648">
                  <c:v>45292</c:v>
                </c:pt>
                <c:pt idx="649">
                  <c:v>45323</c:v>
                </c:pt>
                <c:pt idx="650">
                  <c:v>45352</c:v>
                </c:pt>
                <c:pt idx="651">
                  <c:v>45383</c:v>
                </c:pt>
              </c:numCache>
            </c:numRef>
          </c:cat>
          <c:val>
            <c:numRef>
              <c:f>Sheet1!$F$2:$F$653</c:f>
              <c:numCache>
                <c:formatCode>"£"#,##0_);[Red]\("£"#,##0\)</c:formatCode>
                <c:ptCount val="652"/>
                <c:pt idx="0">
                  <c:v>3998</c:v>
                </c:pt>
                <c:pt idx="1">
                  <c:v>3998</c:v>
                </c:pt>
                <c:pt idx="2">
                  <c:v>3998</c:v>
                </c:pt>
                <c:pt idx="3">
                  <c:v>3956</c:v>
                </c:pt>
                <c:pt idx="4">
                  <c:v>3956</c:v>
                </c:pt>
                <c:pt idx="5">
                  <c:v>3956</c:v>
                </c:pt>
                <c:pt idx="6">
                  <c:v>4103</c:v>
                </c:pt>
                <c:pt idx="7">
                  <c:v>4103</c:v>
                </c:pt>
                <c:pt idx="8">
                  <c:v>4103</c:v>
                </c:pt>
                <c:pt idx="9">
                  <c:v>3977</c:v>
                </c:pt>
                <c:pt idx="10">
                  <c:v>3977</c:v>
                </c:pt>
                <c:pt idx="11">
                  <c:v>3977</c:v>
                </c:pt>
                <c:pt idx="12">
                  <c:v>4293</c:v>
                </c:pt>
                <c:pt idx="13">
                  <c:v>4293</c:v>
                </c:pt>
                <c:pt idx="14">
                  <c:v>4293</c:v>
                </c:pt>
                <c:pt idx="15">
                  <c:v>4293</c:v>
                </c:pt>
                <c:pt idx="16">
                  <c:v>4293</c:v>
                </c:pt>
                <c:pt idx="17">
                  <c:v>4293</c:v>
                </c:pt>
                <c:pt idx="18">
                  <c:v>4482</c:v>
                </c:pt>
                <c:pt idx="19">
                  <c:v>4482</c:v>
                </c:pt>
                <c:pt idx="20">
                  <c:v>4482</c:v>
                </c:pt>
                <c:pt idx="21">
                  <c:v>4124</c:v>
                </c:pt>
                <c:pt idx="22">
                  <c:v>4124</c:v>
                </c:pt>
                <c:pt idx="23">
                  <c:v>4124</c:v>
                </c:pt>
                <c:pt idx="24">
                  <c:v>4461</c:v>
                </c:pt>
                <c:pt idx="25">
                  <c:v>4461</c:v>
                </c:pt>
                <c:pt idx="26">
                  <c:v>4461</c:v>
                </c:pt>
                <c:pt idx="27">
                  <c:v>4524</c:v>
                </c:pt>
                <c:pt idx="28">
                  <c:v>4524</c:v>
                </c:pt>
                <c:pt idx="29">
                  <c:v>4524</c:v>
                </c:pt>
                <c:pt idx="30">
                  <c:v>5261</c:v>
                </c:pt>
                <c:pt idx="31">
                  <c:v>5261</c:v>
                </c:pt>
                <c:pt idx="32">
                  <c:v>5261</c:v>
                </c:pt>
                <c:pt idx="33">
                  <c:v>4735</c:v>
                </c:pt>
                <c:pt idx="34">
                  <c:v>4735</c:v>
                </c:pt>
                <c:pt idx="35">
                  <c:v>4735</c:v>
                </c:pt>
                <c:pt idx="36">
                  <c:v>4903</c:v>
                </c:pt>
                <c:pt idx="37">
                  <c:v>4903</c:v>
                </c:pt>
                <c:pt idx="38">
                  <c:v>4903</c:v>
                </c:pt>
                <c:pt idx="39">
                  <c:v>5113</c:v>
                </c:pt>
                <c:pt idx="40">
                  <c:v>5113</c:v>
                </c:pt>
                <c:pt idx="41">
                  <c:v>5113</c:v>
                </c:pt>
                <c:pt idx="42">
                  <c:v>5408</c:v>
                </c:pt>
                <c:pt idx="43">
                  <c:v>5408</c:v>
                </c:pt>
                <c:pt idx="44">
                  <c:v>5408</c:v>
                </c:pt>
                <c:pt idx="45">
                  <c:v>6355</c:v>
                </c:pt>
                <c:pt idx="46">
                  <c:v>6355</c:v>
                </c:pt>
                <c:pt idx="47">
                  <c:v>6355</c:v>
                </c:pt>
                <c:pt idx="48">
                  <c:v>6944</c:v>
                </c:pt>
                <c:pt idx="49">
                  <c:v>6944</c:v>
                </c:pt>
                <c:pt idx="50">
                  <c:v>6944</c:v>
                </c:pt>
                <c:pt idx="51">
                  <c:v>7491</c:v>
                </c:pt>
                <c:pt idx="52">
                  <c:v>7491</c:v>
                </c:pt>
                <c:pt idx="53">
                  <c:v>7491</c:v>
                </c:pt>
                <c:pt idx="54">
                  <c:v>7575</c:v>
                </c:pt>
                <c:pt idx="55">
                  <c:v>7575</c:v>
                </c:pt>
                <c:pt idx="56">
                  <c:v>7575</c:v>
                </c:pt>
                <c:pt idx="57">
                  <c:v>7323</c:v>
                </c:pt>
                <c:pt idx="58">
                  <c:v>7323</c:v>
                </c:pt>
                <c:pt idx="59">
                  <c:v>7323</c:v>
                </c:pt>
                <c:pt idx="60">
                  <c:v>8059</c:v>
                </c:pt>
                <c:pt idx="61">
                  <c:v>8059</c:v>
                </c:pt>
                <c:pt idx="62">
                  <c:v>8059</c:v>
                </c:pt>
                <c:pt idx="63">
                  <c:v>8207</c:v>
                </c:pt>
                <c:pt idx="64">
                  <c:v>8207</c:v>
                </c:pt>
                <c:pt idx="65">
                  <c:v>8207</c:v>
                </c:pt>
                <c:pt idx="66">
                  <c:v>9196</c:v>
                </c:pt>
                <c:pt idx="67">
                  <c:v>9196</c:v>
                </c:pt>
                <c:pt idx="68">
                  <c:v>9196</c:v>
                </c:pt>
                <c:pt idx="69">
                  <c:v>9406</c:v>
                </c:pt>
                <c:pt idx="70">
                  <c:v>9406</c:v>
                </c:pt>
                <c:pt idx="71">
                  <c:v>9406</c:v>
                </c:pt>
                <c:pt idx="72">
                  <c:v>10500</c:v>
                </c:pt>
                <c:pt idx="73">
                  <c:v>10500</c:v>
                </c:pt>
                <c:pt idx="74">
                  <c:v>10500</c:v>
                </c:pt>
                <c:pt idx="75">
                  <c:v>10522</c:v>
                </c:pt>
                <c:pt idx="76">
                  <c:v>10522</c:v>
                </c:pt>
                <c:pt idx="77">
                  <c:v>10522</c:v>
                </c:pt>
                <c:pt idx="78">
                  <c:v>12331</c:v>
                </c:pt>
                <c:pt idx="79">
                  <c:v>12331</c:v>
                </c:pt>
                <c:pt idx="80">
                  <c:v>12331</c:v>
                </c:pt>
                <c:pt idx="81">
                  <c:v>11511</c:v>
                </c:pt>
                <c:pt idx="82">
                  <c:v>11511</c:v>
                </c:pt>
                <c:pt idx="83">
                  <c:v>11511</c:v>
                </c:pt>
                <c:pt idx="84">
                  <c:v>12857</c:v>
                </c:pt>
                <c:pt idx="85">
                  <c:v>12857</c:v>
                </c:pt>
                <c:pt idx="86">
                  <c:v>12857</c:v>
                </c:pt>
                <c:pt idx="87">
                  <c:v>13489</c:v>
                </c:pt>
                <c:pt idx="88">
                  <c:v>13489</c:v>
                </c:pt>
                <c:pt idx="89">
                  <c:v>13489</c:v>
                </c:pt>
                <c:pt idx="90">
                  <c:v>13678</c:v>
                </c:pt>
                <c:pt idx="91">
                  <c:v>13678</c:v>
                </c:pt>
                <c:pt idx="92">
                  <c:v>13678</c:v>
                </c:pt>
                <c:pt idx="93">
                  <c:v>14099</c:v>
                </c:pt>
                <c:pt idx="94">
                  <c:v>14099</c:v>
                </c:pt>
                <c:pt idx="95">
                  <c:v>14099</c:v>
                </c:pt>
                <c:pt idx="96">
                  <c:v>14520</c:v>
                </c:pt>
                <c:pt idx="97">
                  <c:v>14520</c:v>
                </c:pt>
                <c:pt idx="98">
                  <c:v>14520</c:v>
                </c:pt>
                <c:pt idx="99">
                  <c:v>15130</c:v>
                </c:pt>
                <c:pt idx="100">
                  <c:v>15130</c:v>
                </c:pt>
                <c:pt idx="101">
                  <c:v>15130</c:v>
                </c:pt>
                <c:pt idx="102">
                  <c:v>16035</c:v>
                </c:pt>
                <c:pt idx="103">
                  <c:v>16035</c:v>
                </c:pt>
                <c:pt idx="104">
                  <c:v>16035</c:v>
                </c:pt>
                <c:pt idx="105">
                  <c:v>17066</c:v>
                </c:pt>
                <c:pt idx="106">
                  <c:v>17066</c:v>
                </c:pt>
                <c:pt idx="107">
                  <c:v>17066</c:v>
                </c:pt>
                <c:pt idx="108">
                  <c:v>16708</c:v>
                </c:pt>
                <c:pt idx="109">
                  <c:v>16708</c:v>
                </c:pt>
                <c:pt idx="110">
                  <c:v>16708</c:v>
                </c:pt>
                <c:pt idx="111">
                  <c:v>18013</c:v>
                </c:pt>
                <c:pt idx="112">
                  <c:v>18013</c:v>
                </c:pt>
                <c:pt idx="113">
                  <c:v>18013</c:v>
                </c:pt>
                <c:pt idx="114">
                  <c:v>19991</c:v>
                </c:pt>
                <c:pt idx="115">
                  <c:v>19991</c:v>
                </c:pt>
                <c:pt idx="116">
                  <c:v>19991</c:v>
                </c:pt>
                <c:pt idx="117">
                  <c:v>21380</c:v>
                </c:pt>
                <c:pt idx="118">
                  <c:v>21380</c:v>
                </c:pt>
                <c:pt idx="119">
                  <c:v>21380</c:v>
                </c:pt>
                <c:pt idx="120">
                  <c:v>19991</c:v>
                </c:pt>
                <c:pt idx="121">
                  <c:v>19991</c:v>
                </c:pt>
                <c:pt idx="122">
                  <c:v>19991</c:v>
                </c:pt>
                <c:pt idx="123">
                  <c:v>20896</c:v>
                </c:pt>
                <c:pt idx="124">
                  <c:v>20896</c:v>
                </c:pt>
                <c:pt idx="125">
                  <c:v>20896</c:v>
                </c:pt>
                <c:pt idx="126">
                  <c:v>22369</c:v>
                </c:pt>
                <c:pt idx="127">
                  <c:v>22369</c:v>
                </c:pt>
                <c:pt idx="128">
                  <c:v>22369</c:v>
                </c:pt>
                <c:pt idx="129">
                  <c:v>20980</c:v>
                </c:pt>
                <c:pt idx="130">
                  <c:v>20980</c:v>
                </c:pt>
                <c:pt idx="131">
                  <c:v>20980</c:v>
                </c:pt>
                <c:pt idx="132">
                  <c:v>20307</c:v>
                </c:pt>
                <c:pt idx="133">
                  <c:v>20307</c:v>
                </c:pt>
                <c:pt idx="134">
                  <c:v>20307</c:v>
                </c:pt>
                <c:pt idx="135">
                  <c:v>19991</c:v>
                </c:pt>
                <c:pt idx="136">
                  <c:v>19991</c:v>
                </c:pt>
                <c:pt idx="137">
                  <c:v>19991</c:v>
                </c:pt>
                <c:pt idx="138">
                  <c:v>20601</c:v>
                </c:pt>
                <c:pt idx="139">
                  <c:v>20601</c:v>
                </c:pt>
                <c:pt idx="140">
                  <c:v>20601</c:v>
                </c:pt>
                <c:pt idx="141">
                  <c:v>20896</c:v>
                </c:pt>
                <c:pt idx="142">
                  <c:v>20896</c:v>
                </c:pt>
                <c:pt idx="143">
                  <c:v>20896</c:v>
                </c:pt>
                <c:pt idx="144">
                  <c:v>20370</c:v>
                </c:pt>
                <c:pt idx="145">
                  <c:v>20370</c:v>
                </c:pt>
                <c:pt idx="146">
                  <c:v>20370</c:v>
                </c:pt>
                <c:pt idx="147">
                  <c:v>21548</c:v>
                </c:pt>
                <c:pt idx="148">
                  <c:v>21548</c:v>
                </c:pt>
                <c:pt idx="149">
                  <c:v>21548</c:v>
                </c:pt>
                <c:pt idx="150">
                  <c:v>21148</c:v>
                </c:pt>
                <c:pt idx="151">
                  <c:v>21148</c:v>
                </c:pt>
                <c:pt idx="152">
                  <c:v>21148</c:v>
                </c:pt>
                <c:pt idx="153">
                  <c:v>22116</c:v>
                </c:pt>
                <c:pt idx="154">
                  <c:v>22116</c:v>
                </c:pt>
                <c:pt idx="155">
                  <c:v>22116</c:v>
                </c:pt>
                <c:pt idx="156">
                  <c:v>21043</c:v>
                </c:pt>
                <c:pt idx="157">
                  <c:v>21043</c:v>
                </c:pt>
                <c:pt idx="158">
                  <c:v>21043</c:v>
                </c:pt>
                <c:pt idx="159">
                  <c:v>22937</c:v>
                </c:pt>
                <c:pt idx="160">
                  <c:v>22937</c:v>
                </c:pt>
                <c:pt idx="161">
                  <c:v>22937</c:v>
                </c:pt>
                <c:pt idx="162">
                  <c:v>24410</c:v>
                </c:pt>
                <c:pt idx="163">
                  <c:v>24410</c:v>
                </c:pt>
                <c:pt idx="164">
                  <c:v>24410</c:v>
                </c:pt>
                <c:pt idx="165">
                  <c:v>24410</c:v>
                </c:pt>
                <c:pt idx="166">
                  <c:v>24410</c:v>
                </c:pt>
                <c:pt idx="167">
                  <c:v>24410</c:v>
                </c:pt>
                <c:pt idx="168">
                  <c:v>24199</c:v>
                </c:pt>
                <c:pt idx="169">
                  <c:v>24199</c:v>
                </c:pt>
                <c:pt idx="170">
                  <c:v>24199</c:v>
                </c:pt>
                <c:pt idx="171">
                  <c:v>23358</c:v>
                </c:pt>
                <c:pt idx="172">
                  <c:v>23358</c:v>
                </c:pt>
                <c:pt idx="173">
                  <c:v>23358</c:v>
                </c:pt>
                <c:pt idx="174">
                  <c:v>23779</c:v>
                </c:pt>
                <c:pt idx="175">
                  <c:v>23779</c:v>
                </c:pt>
                <c:pt idx="176">
                  <c:v>23779</c:v>
                </c:pt>
                <c:pt idx="177">
                  <c:v>23779</c:v>
                </c:pt>
                <c:pt idx="178">
                  <c:v>23779</c:v>
                </c:pt>
                <c:pt idx="179">
                  <c:v>23779</c:v>
                </c:pt>
                <c:pt idx="180">
                  <c:v>24410</c:v>
                </c:pt>
                <c:pt idx="181">
                  <c:v>24410</c:v>
                </c:pt>
                <c:pt idx="182">
                  <c:v>24410</c:v>
                </c:pt>
                <c:pt idx="183">
                  <c:v>23989</c:v>
                </c:pt>
                <c:pt idx="184">
                  <c:v>23989</c:v>
                </c:pt>
                <c:pt idx="185">
                  <c:v>23989</c:v>
                </c:pt>
                <c:pt idx="186">
                  <c:v>26093</c:v>
                </c:pt>
                <c:pt idx="187">
                  <c:v>26093</c:v>
                </c:pt>
                <c:pt idx="188">
                  <c:v>26093</c:v>
                </c:pt>
                <c:pt idx="189">
                  <c:v>26304</c:v>
                </c:pt>
                <c:pt idx="190">
                  <c:v>26304</c:v>
                </c:pt>
                <c:pt idx="191">
                  <c:v>26304</c:v>
                </c:pt>
                <c:pt idx="192">
                  <c:v>26514</c:v>
                </c:pt>
                <c:pt idx="193">
                  <c:v>26514</c:v>
                </c:pt>
                <c:pt idx="194">
                  <c:v>26514</c:v>
                </c:pt>
                <c:pt idx="195">
                  <c:v>27777</c:v>
                </c:pt>
                <c:pt idx="196">
                  <c:v>27777</c:v>
                </c:pt>
                <c:pt idx="197">
                  <c:v>27777</c:v>
                </c:pt>
                <c:pt idx="198">
                  <c:v>27566</c:v>
                </c:pt>
                <c:pt idx="199">
                  <c:v>27566</c:v>
                </c:pt>
                <c:pt idx="200">
                  <c:v>27566</c:v>
                </c:pt>
                <c:pt idx="201">
                  <c:v>27987</c:v>
                </c:pt>
                <c:pt idx="202">
                  <c:v>27987</c:v>
                </c:pt>
                <c:pt idx="203">
                  <c:v>27987</c:v>
                </c:pt>
                <c:pt idx="204">
                  <c:v>27987</c:v>
                </c:pt>
                <c:pt idx="205">
                  <c:v>27987</c:v>
                </c:pt>
                <c:pt idx="206">
                  <c:v>27987</c:v>
                </c:pt>
                <c:pt idx="207">
                  <c:v>29250</c:v>
                </c:pt>
                <c:pt idx="208">
                  <c:v>29250</c:v>
                </c:pt>
                <c:pt idx="209">
                  <c:v>29250</c:v>
                </c:pt>
                <c:pt idx="210">
                  <c:v>28829</c:v>
                </c:pt>
                <c:pt idx="211">
                  <c:v>28829</c:v>
                </c:pt>
                <c:pt idx="212">
                  <c:v>28829</c:v>
                </c:pt>
                <c:pt idx="213">
                  <c:v>28906</c:v>
                </c:pt>
                <c:pt idx="214">
                  <c:v>28906</c:v>
                </c:pt>
                <c:pt idx="215">
                  <c:v>28906</c:v>
                </c:pt>
                <c:pt idx="216">
                  <c:v>29667</c:v>
                </c:pt>
                <c:pt idx="217">
                  <c:v>29667</c:v>
                </c:pt>
                <c:pt idx="218">
                  <c:v>29667</c:v>
                </c:pt>
                <c:pt idx="219">
                  <c:v>29920</c:v>
                </c:pt>
                <c:pt idx="220">
                  <c:v>29920</c:v>
                </c:pt>
                <c:pt idx="221">
                  <c:v>29920</c:v>
                </c:pt>
                <c:pt idx="222">
                  <c:v>30174</c:v>
                </c:pt>
                <c:pt idx="223">
                  <c:v>30174</c:v>
                </c:pt>
                <c:pt idx="224">
                  <c:v>30174</c:v>
                </c:pt>
                <c:pt idx="225">
                  <c:v>30681</c:v>
                </c:pt>
                <c:pt idx="226">
                  <c:v>30681</c:v>
                </c:pt>
                <c:pt idx="227">
                  <c:v>30681</c:v>
                </c:pt>
                <c:pt idx="228">
                  <c:v>33216</c:v>
                </c:pt>
                <c:pt idx="229">
                  <c:v>33216</c:v>
                </c:pt>
                <c:pt idx="230">
                  <c:v>33216</c:v>
                </c:pt>
                <c:pt idx="231">
                  <c:v>28906</c:v>
                </c:pt>
                <c:pt idx="232">
                  <c:v>28906</c:v>
                </c:pt>
                <c:pt idx="233">
                  <c:v>28906</c:v>
                </c:pt>
                <c:pt idx="234">
                  <c:v>33724</c:v>
                </c:pt>
                <c:pt idx="235">
                  <c:v>33724</c:v>
                </c:pt>
                <c:pt idx="236">
                  <c:v>33724</c:v>
                </c:pt>
                <c:pt idx="237">
                  <c:v>29920</c:v>
                </c:pt>
                <c:pt idx="238">
                  <c:v>29920</c:v>
                </c:pt>
                <c:pt idx="239">
                  <c:v>29920</c:v>
                </c:pt>
                <c:pt idx="240">
                  <c:v>32210</c:v>
                </c:pt>
                <c:pt idx="241">
                  <c:v>32210</c:v>
                </c:pt>
                <c:pt idx="242">
                  <c:v>32210</c:v>
                </c:pt>
                <c:pt idx="243">
                  <c:v>32775</c:v>
                </c:pt>
                <c:pt idx="244">
                  <c:v>32775</c:v>
                </c:pt>
                <c:pt idx="245">
                  <c:v>32775</c:v>
                </c:pt>
                <c:pt idx="246">
                  <c:v>32676</c:v>
                </c:pt>
                <c:pt idx="247">
                  <c:v>32676</c:v>
                </c:pt>
                <c:pt idx="248">
                  <c:v>32676</c:v>
                </c:pt>
                <c:pt idx="249">
                  <c:v>35734</c:v>
                </c:pt>
                <c:pt idx="250">
                  <c:v>35734</c:v>
                </c:pt>
                <c:pt idx="251">
                  <c:v>35734</c:v>
                </c:pt>
                <c:pt idx="252">
                  <c:v>35335</c:v>
                </c:pt>
                <c:pt idx="253">
                  <c:v>35335</c:v>
                </c:pt>
                <c:pt idx="254">
                  <c:v>35335</c:v>
                </c:pt>
                <c:pt idx="255">
                  <c:v>33939</c:v>
                </c:pt>
                <c:pt idx="256">
                  <c:v>33939</c:v>
                </c:pt>
                <c:pt idx="257">
                  <c:v>33939</c:v>
                </c:pt>
                <c:pt idx="258">
                  <c:v>35368</c:v>
                </c:pt>
                <c:pt idx="259">
                  <c:v>35368</c:v>
                </c:pt>
                <c:pt idx="260">
                  <c:v>35368</c:v>
                </c:pt>
                <c:pt idx="261">
                  <c:v>38061</c:v>
                </c:pt>
                <c:pt idx="262">
                  <c:v>38061</c:v>
                </c:pt>
                <c:pt idx="263">
                  <c:v>38061</c:v>
                </c:pt>
                <c:pt idx="264">
                  <c:v>34570</c:v>
                </c:pt>
                <c:pt idx="265">
                  <c:v>34570</c:v>
                </c:pt>
                <c:pt idx="266">
                  <c:v>34570</c:v>
                </c:pt>
                <c:pt idx="267">
                  <c:v>35867</c:v>
                </c:pt>
                <c:pt idx="268">
                  <c:v>35867</c:v>
                </c:pt>
                <c:pt idx="269">
                  <c:v>35867</c:v>
                </c:pt>
                <c:pt idx="270">
                  <c:v>36715</c:v>
                </c:pt>
                <c:pt idx="271">
                  <c:v>36715</c:v>
                </c:pt>
                <c:pt idx="272">
                  <c:v>36715</c:v>
                </c:pt>
                <c:pt idx="273">
                  <c:v>37010</c:v>
                </c:pt>
                <c:pt idx="274">
                  <c:v>37010</c:v>
                </c:pt>
                <c:pt idx="275">
                  <c:v>37010</c:v>
                </c:pt>
                <c:pt idx="276">
                  <c:v>35719</c:v>
                </c:pt>
                <c:pt idx="277">
                  <c:v>35719</c:v>
                </c:pt>
                <c:pt idx="278">
                  <c:v>35719</c:v>
                </c:pt>
                <c:pt idx="279">
                  <c:v>36125</c:v>
                </c:pt>
                <c:pt idx="280">
                  <c:v>36125</c:v>
                </c:pt>
                <c:pt idx="281">
                  <c:v>36125</c:v>
                </c:pt>
                <c:pt idx="282">
                  <c:v>39811</c:v>
                </c:pt>
                <c:pt idx="283">
                  <c:v>39811</c:v>
                </c:pt>
                <c:pt idx="284">
                  <c:v>39811</c:v>
                </c:pt>
                <c:pt idx="285">
                  <c:v>36346</c:v>
                </c:pt>
                <c:pt idx="286">
                  <c:v>36346</c:v>
                </c:pt>
                <c:pt idx="287">
                  <c:v>36346</c:v>
                </c:pt>
                <c:pt idx="288">
                  <c:v>38189</c:v>
                </c:pt>
                <c:pt idx="289">
                  <c:v>38189</c:v>
                </c:pt>
                <c:pt idx="290">
                  <c:v>38189</c:v>
                </c:pt>
                <c:pt idx="291">
                  <c:v>35277</c:v>
                </c:pt>
                <c:pt idx="292">
                  <c:v>35277</c:v>
                </c:pt>
                <c:pt idx="293">
                  <c:v>35277</c:v>
                </c:pt>
                <c:pt idx="294">
                  <c:v>40253</c:v>
                </c:pt>
                <c:pt idx="295">
                  <c:v>40253</c:v>
                </c:pt>
                <c:pt idx="296">
                  <c:v>40253</c:v>
                </c:pt>
                <c:pt idx="297">
                  <c:v>39922</c:v>
                </c:pt>
                <c:pt idx="298">
                  <c:v>39922</c:v>
                </c:pt>
                <c:pt idx="299">
                  <c:v>39922</c:v>
                </c:pt>
                <c:pt idx="300">
                  <c:v>42281</c:v>
                </c:pt>
                <c:pt idx="301">
                  <c:v>42281</c:v>
                </c:pt>
                <c:pt idx="302">
                  <c:v>42281</c:v>
                </c:pt>
                <c:pt idx="303">
                  <c:v>42686</c:v>
                </c:pt>
                <c:pt idx="304">
                  <c:v>42686</c:v>
                </c:pt>
                <c:pt idx="305">
                  <c:v>42686</c:v>
                </c:pt>
                <c:pt idx="306">
                  <c:v>42907</c:v>
                </c:pt>
                <c:pt idx="307">
                  <c:v>42907</c:v>
                </c:pt>
                <c:pt idx="308">
                  <c:v>42907</c:v>
                </c:pt>
                <c:pt idx="309">
                  <c:v>43571</c:v>
                </c:pt>
                <c:pt idx="310">
                  <c:v>43571</c:v>
                </c:pt>
                <c:pt idx="311">
                  <c:v>43571</c:v>
                </c:pt>
                <c:pt idx="312">
                  <c:v>43755</c:v>
                </c:pt>
                <c:pt idx="313">
                  <c:v>43755</c:v>
                </c:pt>
                <c:pt idx="314">
                  <c:v>43755</c:v>
                </c:pt>
                <c:pt idx="315">
                  <c:v>46557</c:v>
                </c:pt>
                <c:pt idx="316">
                  <c:v>46557</c:v>
                </c:pt>
                <c:pt idx="317">
                  <c:v>46557</c:v>
                </c:pt>
                <c:pt idx="318">
                  <c:v>46483</c:v>
                </c:pt>
                <c:pt idx="319">
                  <c:v>46483</c:v>
                </c:pt>
                <c:pt idx="320">
                  <c:v>46483</c:v>
                </c:pt>
                <c:pt idx="321">
                  <c:v>50096</c:v>
                </c:pt>
                <c:pt idx="322">
                  <c:v>50096</c:v>
                </c:pt>
                <c:pt idx="323">
                  <c:v>50096</c:v>
                </c:pt>
                <c:pt idx="324">
                  <c:v>52086</c:v>
                </c:pt>
                <c:pt idx="325">
                  <c:v>52086</c:v>
                </c:pt>
                <c:pt idx="326">
                  <c:v>52086</c:v>
                </c:pt>
                <c:pt idx="327">
                  <c:v>49285</c:v>
                </c:pt>
                <c:pt idx="328">
                  <c:v>49285</c:v>
                </c:pt>
                <c:pt idx="329">
                  <c:v>49285</c:v>
                </c:pt>
                <c:pt idx="330">
                  <c:v>52565</c:v>
                </c:pt>
                <c:pt idx="331">
                  <c:v>52565</c:v>
                </c:pt>
                <c:pt idx="332">
                  <c:v>52565</c:v>
                </c:pt>
                <c:pt idx="333">
                  <c:v>52307</c:v>
                </c:pt>
                <c:pt idx="334">
                  <c:v>52307</c:v>
                </c:pt>
                <c:pt idx="335">
                  <c:v>52307</c:v>
                </c:pt>
                <c:pt idx="336">
                  <c:v>53118</c:v>
                </c:pt>
                <c:pt idx="337">
                  <c:v>53118</c:v>
                </c:pt>
                <c:pt idx="338">
                  <c:v>53118</c:v>
                </c:pt>
                <c:pt idx="339">
                  <c:v>56399</c:v>
                </c:pt>
                <c:pt idx="340">
                  <c:v>56399</c:v>
                </c:pt>
                <c:pt idx="341">
                  <c:v>56399</c:v>
                </c:pt>
                <c:pt idx="342">
                  <c:v>57357</c:v>
                </c:pt>
                <c:pt idx="343">
                  <c:v>57357</c:v>
                </c:pt>
                <c:pt idx="344">
                  <c:v>57357</c:v>
                </c:pt>
                <c:pt idx="345">
                  <c:v>59385</c:v>
                </c:pt>
                <c:pt idx="346">
                  <c:v>59385</c:v>
                </c:pt>
                <c:pt idx="347">
                  <c:v>59385</c:v>
                </c:pt>
                <c:pt idx="348">
                  <c:v>61818</c:v>
                </c:pt>
                <c:pt idx="349">
                  <c:v>61818</c:v>
                </c:pt>
                <c:pt idx="350">
                  <c:v>61818</c:v>
                </c:pt>
                <c:pt idx="351">
                  <c:v>60380</c:v>
                </c:pt>
                <c:pt idx="352">
                  <c:v>60380</c:v>
                </c:pt>
                <c:pt idx="353">
                  <c:v>60380</c:v>
                </c:pt>
                <c:pt idx="354">
                  <c:v>63071</c:v>
                </c:pt>
                <c:pt idx="355">
                  <c:v>63071</c:v>
                </c:pt>
                <c:pt idx="356">
                  <c:v>63071</c:v>
                </c:pt>
                <c:pt idx="357">
                  <c:v>62924</c:v>
                </c:pt>
                <c:pt idx="358">
                  <c:v>62924</c:v>
                </c:pt>
                <c:pt idx="359">
                  <c:v>62924</c:v>
                </c:pt>
                <c:pt idx="360">
                  <c:v>66905</c:v>
                </c:pt>
                <c:pt idx="361">
                  <c:v>66905</c:v>
                </c:pt>
                <c:pt idx="362">
                  <c:v>66905</c:v>
                </c:pt>
                <c:pt idx="363">
                  <c:v>67937</c:v>
                </c:pt>
                <c:pt idx="364">
                  <c:v>67937</c:v>
                </c:pt>
                <c:pt idx="365">
                  <c:v>67937</c:v>
                </c:pt>
                <c:pt idx="366">
                  <c:v>68564</c:v>
                </c:pt>
                <c:pt idx="367">
                  <c:v>68564</c:v>
                </c:pt>
                <c:pt idx="368">
                  <c:v>68564</c:v>
                </c:pt>
                <c:pt idx="369">
                  <c:v>74425</c:v>
                </c:pt>
                <c:pt idx="370">
                  <c:v>74425</c:v>
                </c:pt>
                <c:pt idx="371">
                  <c:v>74425</c:v>
                </c:pt>
                <c:pt idx="372">
                  <c:v>81797</c:v>
                </c:pt>
                <c:pt idx="373">
                  <c:v>81797</c:v>
                </c:pt>
                <c:pt idx="374">
                  <c:v>81797</c:v>
                </c:pt>
                <c:pt idx="375">
                  <c:v>75346</c:v>
                </c:pt>
                <c:pt idx="376">
                  <c:v>75346</c:v>
                </c:pt>
                <c:pt idx="377">
                  <c:v>75346</c:v>
                </c:pt>
                <c:pt idx="378">
                  <c:v>79254</c:v>
                </c:pt>
                <c:pt idx="379">
                  <c:v>79254</c:v>
                </c:pt>
                <c:pt idx="380">
                  <c:v>79254</c:v>
                </c:pt>
                <c:pt idx="381">
                  <c:v>72323</c:v>
                </c:pt>
                <c:pt idx="382">
                  <c:v>72323</c:v>
                </c:pt>
                <c:pt idx="383">
                  <c:v>72323</c:v>
                </c:pt>
                <c:pt idx="384">
                  <c:v>73164</c:v>
                </c:pt>
                <c:pt idx="385">
                  <c:v>77668</c:v>
                </c:pt>
                <c:pt idx="386">
                  <c:v>82173</c:v>
                </c:pt>
                <c:pt idx="387">
                  <c:v>83882</c:v>
                </c:pt>
                <c:pt idx="388">
                  <c:v>83960</c:v>
                </c:pt>
                <c:pt idx="389">
                  <c:v>87144</c:v>
                </c:pt>
                <c:pt idx="390">
                  <c:v>86600</c:v>
                </c:pt>
                <c:pt idx="391">
                  <c:v>88154</c:v>
                </c:pt>
                <c:pt idx="392">
                  <c:v>92037</c:v>
                </c:pt>
                <c:pt idx="393">
                  <c:v>88076</c:v>
                </c:pt>
                <c:pt idx="394">
                  <c:v>89008</c:v>
                </c:pt>
                <c:pt idx="395">
                  <c:v>88930</c:v>
                </c:pt>
                <c:pt idx="396">
                  <c:v>91027</c:v>
                </c:pt>
                <c:pt idx="397">
                  <c:v>90328</c:v>
                </c:pt>
                <c:pt idx="398">
                  <c:v>89396</c:v>
                </c:pt>
                <c:pt idx="399">
                  <c:v>94756</c:v>
                </c:pt>
                <c:pt idx="400">
                  <c:v>90328</c:v>
                </c:pt>
                <c:pt idx="401">
                  <c:v>93513</c:v>
                </c:pt>
                <c:pt idx="402">
                  <c:v>90561</c:v>
                </c:pt>
                <c:pt idx="403">
                  <c:v>95610</c:v>
                </c:pt>
                <c:pt idx="404">
                  <c:v>92814</c:v>
                </c:pt>
                <c:pt idx="405">
                  <c:v>95532</c:v>
                </c:pt>
                <c:pt idx="406">
                  <c:v>92037</c:v>
                </c:pt>
                <c:pt idx="407">
                  <c:v>93901</c:v>
                </c:pt>
                <c:pt idx="408">
                  <c:v>96620</c:v>
                </c:pt>
                <c:pt idx="409">
                  <c:v>96231</c:v>
                </c:pt>
                <c:pt idx="410">
                  <c:v>96231</c:v>
                </c:pt>
                <c:pt idx="411">
                  <c:v>99882</c:v>
                </c:pt>
                <c:pt idx="412">
                  <c:v>102833</c:v>
                </c:pt>
                <c:pt idx="413">
                  <c:v>99493</c:v>
                </c:pt>
                <c:pt idx="414">
                  <c:v>103610</c:v>
                </c:pt>
                <c:pt idx="415">
                  <c:v>106095</c:v>
                </c:pt>
                <c:pt idx="416">
                  <c:v>105163</c:v>
                </c:pt>
                <c:pt idx="417">
                  <c:v>108348</c:v>
                </c:pt>
                <c:pt idx="418">
                  <c:v>104464</c:v>
                </c:pt>
                <c:pt idx="419">
                  <c:v>108969</c:v>
                </c:pt>
                <c:pt idx="420">
                  <c:v>111920</c:v>
                </c:pt>
                <c:pt idx="421">
                  <c:v>111920</c:v>
                </c:pt>
                <c:pt idx="422">
                  <c:v>111920</c:v>
                </c:pt>
                <c:pt idx="423">
                  <c:v>116004</c:v>
                </c:pt>
                <c:pt idx="424">
                  <c:v>116004</c:v>
                </c:pt>
                <c:pt idx="425">
                  <c:v>116004</c:v>
                </c:pt>
                <c:pt idx="426">
                  <c:v>123386</c:v>
                </c:pt>
                <c:pt idx="427">
                  <c:v>123386</c:v>
                </c:pt>
                <c:pt idx="428">
                  <c:v>123386</c:v>
                </c:pt>
                <c:pt idx="429">
                  <c:v>127674</c:v>
                </c:pt>
                <c:pt idx="430">
                  <c:v>127674</c:v>
                </c:pt>
                <c:pt idx="431">
                  <c:v>127674</c:v>
                </c:pt>
                <c:pt idx="432">
                  <c:v>131302</c:v>
                </c:pt>
                <c:pt idx="433">
                  <c:v>131302</c:v>
                </c:pt>
                <c:pt idx="434">
                  <c:v>131302</c:v>
                </c:pt>
                <c:pt idx="435">
                  <c:v>143918</c:v>
                </c:pt>
                <c:pt idx="436">
                  <c:v>143918</c:v>
                </c:pt>
                <c:pt idx="437">
                  <c:v>143918</c:v>
                </c:pt>
                <c:pt idx="438">
                  <c:v>160529</c:v>
                </c:pt>
                <c:pt idx="439">
                  <c:v>160529</c:v>
                </c:pt>
                <c:pt idx="440">
                  <c:v>160529</c:v>
                </c:pt>
                <c:pt idx="441">
                  <c:v>179841</c:v>
                </c:pt>
                <c:pt idx="442">
                  <c:v>179841</c:v>
                </c:pt>
                <c:pt idx="443">
                  <c:v>179841</c:v>
                </c:pt>
                <c:pt idx="444">
                  <c:v>198950</c:v>
                </c:pt>
                <c:pt idx="445">
                  <c:v>198950</c:v>
                </c:pt>
                <c:pt idx="446">
                  <c:v>198950</c:v>
                </c:pt>
                <c:pt idx="447">
                  <c:v>216751</c:v>
                </c:pt>
                <c:pt idx="448">
                  <c:v>216751</c:v>
                </c:pt>
                <c:pt idx="449">
                  <c:v>216751</c:v>
                </c:pt>
                <c:pt idx="450">
                  <c:v>224670</c:v>
                </c:pt>
                <c:pt idx="451">
                  <c:v>224670</c:v>
                </c:pt>
                <c:pt idx="452">
                  <c:v>224670</c:v>
                </c:pt>
                <c:pt idx="453">
                  <c:v>214269</c:v>
                </c:pt>
                <c:pt idx="454">
                  <c:v>214269</c:v>
                </c:pt>
                <c:pt idx="455">
                  <c:v>214269</c:v>
                </c:pt>
                <c:pt idx="456">
                  <c:v>198362</c:v>
                </c:pt>
                <c:pt idx="457">
                  <c:v>198362</c:v>
                </c:pt>
                <c:pt idx="458">
                  <c:v>198362</c:v>
                </c:pt>
                <c:pt idx="459">
                  <c:v>185845</c:v>
                </c:pt>
                <c:pt idx="460">
                  <c:v>185845</c:v>
                </c:pt>
                <c:pt idx="461">
                  <c:v>185845</c:v>
                </c:pt>
                <c:pt idx="462">
                  <c:v>168076</c:v>
                </c:pt>
                <c:pt idx="463">
                  <c:v>168076</c:v>
                </c:pt>
                <c:pt idx="464">
                  <c:v>168076</c:v>
                </c:pt>
                <c:pt idx="465">
                  <c:v>153774</c:v>
                </c:pt>
                <c:pt idx="466">
                  <c:v>153774</c:v>
                </c:pt>
                <c:pt idx="467">
                  <c:v>153774</c:v>
                </c:pt>
                <c:pt idx="468">
                  <c:v>140190</c:v>
                </c:pt>
                <c:pt idx="469">
                  <c:v>140190</c:v>
                </c:pt>
                <c:pt idx="470">
                  <c:v>140190</c:v>
                </c:pt>
                <c:pt idx="471">
                  <c:v>141489</c:v>
                </c:pt>
                <c:pt idx="472">
                  <c:v>141489</c:v>
                </c:pt>
                <c:pt idx="473">
                  <c:v>141489</c:v>
                </c:pt>
                <c:pt idx="474">
                  <c:v>141864</c:v>
                </c:pt>
                <c:pt idx="475">
                  <c:v>141864</c:v>
                </c:pt>
                <c:pt idx="476">
                  <c:v>141864</c:v>
                </c:pt>
                <c:pt idx="477">
                  <c:v>141994</c:v>
                </c:pt>
                <c:pt idx="478">
                  <c:v>141994</c:v>
                </c:pt>
                <c:pt idx="479">
                  <c:v>141994</c:v>
                </c:pt>
                <c:pt idx="480">
                  <c:v>135701</c:v>
                </c:pt>
                <c:pt idx="481">
                  <c:v>135701</c:v>
                </c:pt>
                <c:pt idx="482">
                  <c:v>135701</c:v>
                </c:pt>
                <c:pt idx="483">
                  <c:v>134515</c:v>
                </c:pt>
                <c:pt idx="484">
                  <c:v>134515</c:v>
                </c:pt>
                <c:pt idx="485">
                  <c:v>134515</c:v>
                </c:pt>
                <c:pt idx="486">
                  <c:v>132164</c:v>
                </c:pt>
                <c:pt idx="487">
                  <c:v>132164</c:v>
                </c:pt>
                <c:pt idx="488">
                  <c:v>132164</c:v>
                </c:pt>
                <c:pt idx="489">
                  <c:v>124515</c:v>
                </c:pt>
                <c:pt idx="490">
                  <c:v>124515</c:v>
                </c:pt>
                <c:pt idx="491">
                  <c:v>124515</c:v>
                </c:pt>
                <c:pt idx="492">
                  <c:v>119024</c:v>
                </c:pt>
                <c:pt idx="493">
                  <c:v>119024</c:v>
                </c:pt>
                <c:pt idx="494">
                  <c:v>119024</c:v>
                </c:pt>
                <c:pt idx="495">
                  <c:v>117142</c:v>
                </c:pt>
                <c:pt idx="496">
                  <c:v>117142</c:v>
                </c:pt>
                <c:pt idx="497">
                  <c:v>117142</c:v>
                </c:pt>
                <c:pt idx="498">
                  <c:v>115108</c:v>
                </c:pt>
                <c:pt idx="499">
                  <c:v>115108</c:v>
                </c:pt>
                <c:pt idx="500">
                  <c:v>115108</c:v>
                </c:pt>
                <c:pt idx="501">
                  <c:v>111871</c:v>
                </c:pt>
                <c:pt idx="502">
                  <c:v>111871</c:v>
                </c:pt>
                <c:pt idx="503">
                  <c:v>111871</c:v>
                </c:pt>
                <c:pt idx="504">
                  <c:v>104712</c:v>
                </c:pt>
                <c:pt idx="505">
                  <c:v>104712</c:v>
                </c:pt>
                <c:pt idx="506">
                  <c:v>104712</c:v>
                </c:pt>
                <c:pt idx="507">
                  <c:v>104987</c:v>
                </c:pt>
                <c:pt idx="508">
                  <c:v>104987</c:v>
                </c:pt>
                <c:pt idx="509">
                  <c:v>104987</c:v>
                </c:pt>
                <c:pt idx="510">
                  <c:v>102086</c:v>
                </c:pt>
                <c:pt idx="511">
                  <c:v>102086</c:v>
                </c:pt>
                <c:pt idx="512">
                  <c:v>102086</c:v>
                </c:pt>
                <c:pt idx="513">
                  <c:v>99647</c:v>
                </c:pt>
                <c:pt idx="514">
                  <c:v>99647</c:v>
                </c:pt>
                <c:pt idx="515">
                  <c:v>99647</c:v>
                </c:pt>
                <c:pt idx="516">
                  <c:v>97428</c:v>
                </c:pt>
                <c:pt idx="517">
                  <c:v>97428</c:v>
                </c:pt>
                <c:pt idx="518">
                  <c:v>97428</c:v>
                </c:pt>
                <c:pt idx="519">
                  <c:v>99229</c:v>
                </c:pt>
                <c:pt idx="520">
                  <c:v>99229</c:v>
                </c:pt>
                <c:pt idx="521">
                  <c:v>99229</c:v>
                </c:pt>
                <c:pt idx="522">
                  <c:v>101165</c:v>
                </c:pt>
                <c:pt idx="523">
                  <c:v>101165</c:v>
                </c:pt>
                <c:pt idx="524">
                  <c:v>101165</c:v>
                </c:pt>
                <c:pt idx="525">
                  <c:v>101879</c:v>
                </c:pt>
                <c:pt idx="526">
                  <c:v>101879</c:v>
                </c:pt>
                <c:pt idx="527">
                  <c:v>101879</c:v>
                </c:pt>
                <c:pt idx="528">
                  <c:v>103570</c:v>
                </c:pt>
                <c:pt idx="529">
                  <c:v>103570</c:v>
                </c:pt>
                <c:pt idx="530">
                  <c:v>103570</c:v>
                </c:pt>
                <c:pt idx="531">
                  <c:v>107031</c:v>
                </c:pt>
                <c:pt idx="532">
                  <c:v>107031</c:v>
                </c:pt>
                <c:pt idx="533">
                  <c:v>107031</c:v>
                </c:pt>
                <c:pt idx="534">
                  <c:v>109116</c:v>
                </c:pt>
                <c:pt idx="535">
                  <c:v>109116</c:v>
                </c:pt>
                <c:pt idx="536">
                  <c:v>109116</c:v>
                </c:pt>
                <c:pt idx="537">
                  <c:v>110750</c:v>
                </c:pt>
                <c:pt idx="538">
                  <c:v>110750</c:v>
                </c:pt>
                <c:pt idx="539">
                  <c:v>110750</c:v>
                </c:pt>
                <c:pt idx="540">
                  <c:v>110940</c:v>
                </c:pt>
                <c:pt idx="541">
                  <c:v>110940</c:v>
                </c:pt>
                <c:pt idx="542">
                  <c:v>110940</c:v>
                </c:pt>
                <c:pt idx="543">
                  <c:v>114340</c:v>
                </c:pt>
                <c:pt idx="544">
                  <c:v>114340</c:v>
                </c:pt>
                <c:pt idx="545">
                  <c:v>114340</c:v>
                </c:pt>
                <c:pt idx="546">
                  <c:v>117716</c:v>
                </c:pt>
                <c:pt idx="547">
                  <c:v>117716</c:v>
                </c:pt>
                <c:pt idx="548">
                  <c:v>117716</c:v>
                </c:pt>
                <c:pt idx="549">
                  <c:v>118756</c:v>
                </c:pt>
                <c:pt idx="550">
                  <c:v>118756</c:v>
                </c:pt>
                <c:pt idx="551">
                  <c:v>118756</c:v>
                </c:pt>
                <c:pt idx="552">
                  <c:v>118851</c:v>
                </c:pt>
                <c:pt idx="553">
                  <c:v>118851</c:v>
                </c:pt>
                <c:pt idx="554">
                  <c:v>118851</c:v>
                </c:pt>
                <c:pt idx="555">
                  <c:v>123249</c:v>
                </c:pt>
                <c:pt idx="556">
                  <c:v>123249</c:v>
                </c:pt>
                <c:pt idx="557">
                  <c:v>123249</c:v>
                </c:pt>
                <c:pt idx="558">
                  <c:v>124731</c:v>
                </c:pt>
                <c:pt idx="559">
                  <c:v>124731</c:v>
                </c:pt>
                <c:pt idx="560">
                  <c:v>124731</c:v>
                </c:pt>
                <c:pt idx="561">
                  <c:v>125059</c:v>
                </c:pt>
                <c:pt idx="562">
                  <c:v>125059</c:v>
                </c:pt>
                <c:pt idx="563">
                  <c:v>125059</c:v>
                </c:pt>
                <c:pt idx="564">
                  <c:v>124786</c:v>
                </c:pt>
                <c:pt idx="565">
                  <c:v>124786</c:v>
                </c:pt>
                <c:pt idx="566">
                  <c:v>124786</c:v>
                </c:pt>
                <c:pt idx="567">
                  <c:v>127178</c:v>
                </c:pt>
                <c:pt idx="568">
                  <c:v>127178</c:v>
                </c:pt>
                <c:pt idx="569">
                  <c:v>127178</c:v>
                </c:pt>
                <c:pt idx="570">
                  <c:v>128878</c:v>
                </c:pt>
                <c:pt idx="571">
                  <c:v>128878</c:v>
                </c:pt>
                <c:pt idx="572">
                  <c:v>128878</c:v>
                </c:pt>
                <c:pt idx="573">
                  <c:v>129601</c:v>
                </c:pt>
                <c:pt idx="574">
                  <c:v>129601</c:v>
                </c:pt>
                <c:pt idx="575">
                  <c:v>129601</c:v>
                </c:pt>
                <c:pt idx="576">
                  <c:v>130292</c:v>
                </c:pt>
                <c:pt idx="577">
                  <c:v>130292</c:v>
                </c:pt>
                <c:pt idx="578">
                  <c:v>130292</c:v>
                </c:pt>
                <c:pt idx="579">
                  <c:v>132095</c:v>
                </c:pt>
                <c:pt idx="580">
                  <c:v>132095</c:v>
                </c:pt>
                <c:pt idx="581">
                  <c:v>132095</c:v>
                </c:pt>
                <c:pt idx="582">
                  <c:v>134619</c:v>
                </c:pt>
                <c:pt idx="583">
                  <c:v>134619</c:v>
                </c:pt>
                <c:pt idx="584">
                  <c:v>134619</c:v>
                </c:pt>
                <c:pt idx="585">
                  <c:v>136764</c:v>
                </c:pt>
                <c:pt idx="586">
                  <c:v>136764</c:v>
                </c:pt>
                <c:pt idx="587">
                  <c:v>136764</c:v>
                </c:pt>
                <c:pt idx="588">
                  <c:v>135434</c:v>
                </c:pt>
                <c:pt idx="589">
                  <c:v>135434</c:v>
                </c:pt>
                <c:pt idx="590">
                  <c:v>135434</c:v>
                </c:pt>
                <c:pt idx="591">
                  <c:v>136960</c:v>
                </c:pt>
                <c:pt idx="592">
                  <c:v>136960</c:v>
                </c:pt>
                <c:pt idx="593">
                  <c:v>136960</c:v>
                </c:pt>
                <c:pt idx="594">
                  <c:v>139838</c:v>
                </c:pt>
                <c:pt idx="595">
                  <c:v>139838</c:v>
                </c:pt>
                <c:pt idx="596">
                  <c:v>139838</c:v>
                </c:pt>
                <c:pt idx="597">
                  <c:v>140141</c:v>
                </c:pt>
                <c:pt idx="598">
                  <c:v>140141</c:v>
                </c:pt>
                <c:pt idx="599">
                  <c:v>140141</c:v>
                </c:pt>
                <c:pt idx="600">
                  <c:v>140722</c:v>
                </c:pt>
                <c:pt idx="601">
                  <c:v>140722</c:v>
                </c:pt>
                <c:pt idx="602">
                  <c:v>140722</c:v>
                </c:pt>
                <c:pt idx="603">
                  <c:v>140841</c:v>
                </c:pt>
                <c:pt idx="604">
                  <c:v>140841</c:v>
                </c:pt>
                <c:pt idx="605">
                  <c:v>140841</c:v>
                </c:pt>
                <c:pt idx="606">
                  <c:v>143723</c:v>
                </c:pt>
                <c:pt idx="607">
                  <c:v>143723</c:v>
                </c:pt>
                <c:pt idx="608">
                  <c:v>143723</c:v>
                </c:pt>
                <c:pt idx="609">
                  <c:v>147475</c:v>
                </c:pt>
                <c:pt idx="610">
                  <c:v>147475</c:v>
                </c:pt>
                <c:pt idx="611">
                  <c:v>147475</c:v>
                </c:pt>
                <c:pt idx="612">
                  <c:v>149084</c:v>
                </c:pt>
                <c:pt idx="613">
                  <c:v>149084</c:v>
                </c:pt>
                <c:pt idx="614">
                  <c:v>149084</c:v>
                </c:pt>
                <c:pt idx="615">
                  <c:v>154323</c:v>
                </c:pt>
                <c:pt idx="616">
                  <c:v>154323</c:v>
                </c:pt>
                <c:pt idx="617">
                  <c:v>154323</c:v>
                </c:pt>
                <c:pt idx="618">
                  <c:v>159098</c:v>
                </c:pt>
                <c:pt idx="619">
                  <c:v>159098</c:v>
                </c:pt>
                <c:pt idx="620">
                  <c:v>159098</c:v>
                </c:pt>
                <c:pt idx="621">
                  <c:v>159073</c:v>
                </c:pt>
                <c:pt idx="622">
                  <c:v>159073</c:v>
                </c:pt>
                <c:pt idx="623">
                  <c:v>159073</c:v>
                </c:pt>
                <c:pt idx="624">
                  <c:v>163877</c:v>
                </c:pt>
                <c:pt idx="625">
                  <c:v>163877</c:v>
                </c:pt>
                <c:pt idx="626">
                  <c:v>163877</c:v>
                </c:pt>
                <c:pt idx="627">
                  <c:v>169296</c:v>
                </c:pt>
                <c:pt idx="628">
                  <c:v>169296</c:v>
                </c:pt>
                <c:pt idx="629">
                  <c:v>169296</c:v>
                </c:pt>
                <c:pt idx="630">
                  <c:v>175793</c:v>
                </c:pt>
                <c:pt idx="631">
                  <c:v>175793</c:v>
                </c:pt>
                <c:pt idx="632">
                  <c:v>175793</c:v>
                </c:pt>
                <c:pt idx="633">
                  <c:v>175124</c:v>
                </c:pt>
                <c:pt idx="634">
                  <c:v>175124</c:v>
                </c:pt>
                <c:pt idx="635">
                  <c:v>175124</c:v>
                </c:pt>
                <c:pt idx="636">
                  <c:v>171689</c:v>
                </c:pt>
                <c:pt idx="637">
                  <c:v>171689</c:v>
                </c:pt>
                <c:pt idx="638">
                  <c:v>171689</c:v>
                </c:pt>
                <c:pt idx="639">
                  <c:v>173917</c:v>
                </c:pt>
                <c:pt idx="640">
                  <c:v>173917</c:v>
                </c:pt>
                <c:pt idx="641">
                  <c:v>173917</c:v>
                </c:pt>
                <c:pt idx="642">
                  <c:v>179348</c:v>
                </c:pt>
                <c:pt idx="643">
                  <c:v>179348</c:v>
                </c:pt>
                <c:pt idx="644">
                  <c:v>179348</c:v>
                </c:pt>
                <c:pt idx="645">
                  <c:v>177724</c:v>
                </c:pt>
                <c:pt idx="646">
                  <c:v>177724</c:v>
                </c:pt>
                <c:pt idx="647">
                  <c:v>177724</c:v>
                </c:pt>
                <c:pt idx="648">
                  <c:v>178499</c:v>
                </c:pt>
                <c:pt idx="649">
                  <c:v>178499</c:v>
                </c:pt>
                <c:pt idx="650">
                  <c:v>178499</c:v>
                </c:pt>
                <c:pt idx="651">
                  <c:v>178499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69-4CB2-AE13-1279DA84FCB2}"/>
            </c:ext>
          </c:extLst>
        </c:ser>
        <c:ser>
          <c:idx val="6"/>
          <c:order val="5"/>
          <c:tx>
            <c:strRef>
              <c:f>Sheet1!$G$1</c:f>
              <c:strCache>
                <c:ptCount val="1"/>
                <c:pt idx="0">
                  <c:v>London</c:v>
                </c:pt>
              </c:strCache>
            </c:strRef>
          </c:tx>
          <c:spPr>
            <a:ln w="34925">
              <a:solidFill>
                <a:srgbClr val="FF33CC"/>
              </a:solidFill>
            </a:ln>
          </c:spPr>
          <c:marker>
            <c:symbol val="none"/>
          </c:marker>
          <c:val>
            <c:numRef>
              <c:f>Sheet1!$G$2:$G$653</c:f>
              <c:numCache>
                <c:formatCode>"£"#,##0_);[Red]\("£"#,##0\)</c:formatCode>
                <c:ptCount val="652"/>
                <c:pt idx="0">
                  <c:v>4949</c:v>
                </c:pt>
                <c:pt idx="1">
                  <c:v>4949</c:v>
                </c:pt>
                <c:pt idx="2">
                  <c:v>4949</c:v>
                </c:pt>
                <c:pt idx="3">
                  <c:v>4848</c:v>
                </c:pt>
                <c:pt idx="4">
                  <c:v>4848</c:v>
                </c:pt>
                <c:pt idx="5">
                  <c:v>4848</c:v>
                </c:pt>
                <c:pt idx="6">
                  <c:v>5201</c:v>
                </c:pt>
                <c:pt idx="7">
                  <c:v>5201</c:v>
                </c:pt>
                <c:pt idx="8">
                  <c:v>5201</c:v>
                </c:pt>
                <c:pt idx="9">
                  <c:v>5252</c:v>
                </c:pt>
                <c:pt idx="10">
                  <c:v>5252</c:v>
                </c:pt>
                <c:pt idx="11">
                  <c:v>5252</c:v>
                </c:pt>
                <c:pt idx="12">
                  <c:v>5378</c:v>
                </c:pt>
                <c:pt idx="13">
                  <c:v>5378</c:v>
                </c:pt>
                <c:pt idx="14">
                  <c:v>5378</c:v>
                </c:pt>
                <c:pt idx="15">
                  <c:v>5706</c:v>
                </c:pt>
                <c:pt idx="16">
                  <c:v>5706</c:v>
                </c:pt>
                <c:pt idx="17">
                  <c:v>5706</c:v>
                </c:pt>
                <c:pt idx="18">
                  <c:v>5959</c:v>
                </c:pt>
                <c:pt idx="19">
                  <c:v>5959</c:v>
                </c:pt>
                <c:pt idx="20">
                  <c:v>5959</c:v>
                </c:pt>
                <c:pt idx="21">
                  <c:v>6312</c:v>
                </c:pt>
                <c:pt idx="22">
                  <c:v>6312</c:v>
                </c:pt>
                <c:pt idx="23">
                  <c:v>6312</c:v>
                </c:pt>
                <c:pt idx="24">
                  <c:v>7044</c:v>
                </c:pt>
                <c:pt idx="25">
                  <c:v>7044</c:v>
                </c:pt>
                <c:pt idx="26">
                  <c:v>7044</c:v>
                </c:pt>
                <c:pt idx="27">
                  <c:v>7878</c:v>
                </c:pt>
                <c:pt idx="28">
                  <c:v>7878</c:v>
                </c:pt>
                <c:pt idx="29">
                  <c:v>7878</c:v>
                </c:pt>
                <c:pt idx="30">
                  <c:v>8938</c:v>
                </c:pt>
                <c:pt idx="31">
                  <c:v>8938</c:v>
                </c:pt>
                <c:pt idx="32">
                  <c:v>8938</c:v>
                </c:pt>
                <c:pt idx="33">
                  <c:v>10049</c:v>
                </c:pt>
                <c:pt idx="34">
                  <c:v>10049</c:v>
                </c:pt>
                <c:pt idx="35">
                  <c:v>10049</c:v>
                </c:pt>
                <c:pt idx="36">
                  <c:v>10529</c:v>
                </c:pt>
                <c:pt idx="37">
                  <c:v>10529</c:v>
                </c:pt>
                <c:pt idx="38">
                  <c:v>10529</c:v>
                </c:pt>
                <c:pt idx="39">
                  <c:v>10680</c:v>
                </c:pt>
                <c:pt idx="40">
                  <c:v>10680</c:v>
                </c:pt>
                <c:pt idx="41">
                  <c:v>10680</c:v>
                </c:pt>
                <c:pt idx="42">
                  <c:v>11210</c:v>
                </c:pt>
                <c:pt idx="43">
                  <c:v>11210</c:v>
                </c:pt>
                <c:pt idx="44">
                  <c:v>11210</c:v>
                </c:pt>
                <c:pt idx="45">
                  <c:v>10882</c:v>
                </c:pt>
                <c:pt idx="46">
                  <c:v>10882</c:v>
                </c:pt>
                <c:pt idx="47">
                  <c:v>10882</c:v>
                </c:pt>
                <c:pt idx="48">
                  <c:v>11261</c:v>
                </c:pt>
                <c:pt idx="49">
                  <c:v>11261</c:v>
                </c:pt>
                <c:pt idx="50">
                  <c:v>11261</c:v>
                </c:pt>
                <c:pt idx="51">
                  <c:v>10857</c:v>
                </c:pt>
                <c:pt idx="52">
                  <c:v>10857</c:v>
                </c:pt>
                <c:pt idx="53">
                  <c:v>10857</c:v>
                </c:pt>
                <c:pt idx="54">
                  <c:v>10806</c:v>
                </c:pt>
                <c:pt idx="55">
                  <c:v>10806</c:v>
                </c:pt>
                <c:pt idx="56">
                  <c:v>10806</c:v>
                </c:pt>
                <c:pt idx="57">
                  <c:v>11236</c:v>
                </c:pt>
                <c:pt idx="58">
                  <c:v>11236</c:v>
                </c:pt>
                <c:pt idx="59">
                  <c:v>11236</c:v>
                </c:pt>
                <c:pt idx="60">
                  <c:v>10756</c:v>
                </c:pt>
                <c:pt idx="61">
                  <c:v>10756</c:v>
                </c:pt>
                <c:pt idx="62">
                  <c:v>10756</c:v>
                </c:pt>
                <c:pt idx="63">
                  <c:v>11412</c:v>
                </c:pt>
                <c:pt idx="64">
                  <c:v>11412</c:v>
                </c:pt>
                <c:pt idx="65">
                  <c:v>11412</c:v>
                </c:pt>
                <c:pt idx="66">
                  <c:v>11715</c:v>
                </c:pt>
                <c:pt idx="67">
                  <c:v>11715</c:v>
                </c:pt>
                <c:pt idx="68">
                  <c:v>11715</c:v>
                </c:pt>
                <c:pt idx="69">
                  <c:v>11311</c:v>
                </c:pt>
                <c:pt idx="70">
                  <c:v>11311</c:v>
                </c:pt>
                <c:pt idx="71">
                  <c:v>11311</c:v>
                </c:pt>
                <c:pt idx="72">
                  <c:v>11690</c:v>
                </c:pt>
                <c:pt idx="73">
                  <c:v>11690</c:v>
                </c:pt>
                <c:pt idx="74">
                  <c:v>11690</c:v>
                </c:pt>
                <c:pt idx="75">
                  <c:v>12145</c:v>
                </c:pt>
                <c:pt idx="76">
                  <c:v>12145</c:v>
                </c:pt>
                <c:pt idx="77">
                  <c:v>12145</c:v>
                </c:pt>
                <c:pt idx="78">
                  <c:v>12094</c:v>
                </c:pt>
                <c:pt idx="79">
                  <c:v>12094</c:v>
                </c:pt>
                <c:pt idx="80">
                  <c:v>12094</c:v>
                </c:pt>
                <c:pt idx="81">
                  <c:v>12473</c:v>
                </c:pt>
                <c:pt idx="82">
                  <c:v>12473</c:v>
                </c:pt>
                <c:pt idx="83">
                  <c:v>12473</c:v>
                </c:pt>
                <c:pt idx="84">
                  <c:v>12851</c:v>
                </c:pt>
                <c:pt idx="85">
                  <c:v>12851</c:v>
                </c:pt>
                <c:pt idx="86">
                  <c:v>12851</c:v>
                </c:pt>
                <c:pt idx="87">
                  <c:v>12397</c:v>
                </c:pt>
                <c:pt idx="88">
                  <c:v>12397</c:v>
                </c:pt>
                <c:pt idx="89">
                  <c:v>12397</c:v>
                </c:pt>
                <c:pt idx="90">
                  <c:v>13180</c:v>
                </c:pt>
                <c:pt idx="91">
                  <c:v>13180</c:v>
                </c:pt>
                <c:pt idx="92">
                  <c:v>13180</c:v>
                </c:pt>
                <c:pt idx="93">
                  <c:v>13331</c:v>
                </c:pt>
                <c:pt idx="94">
                  <c:v>13331</c:v>
                </c:pt>
                <c:pt idx="95">
                  <c:v>13331</c:v>
                </c:pt>
                <c:pt idx="96">
                  <c:v>14013</c:v>
                </c:pt>
                <c:pt idx="97">
                  <c:v>14013</c:v>
                </c:pt>
                <c:pt idx="98">
                  <c:v>14013</c:v>
                </c:pt>
                <c:pt idx="99">
                  <c:v>15326</c:v>
                </c:pt>
                <c:pt idx="100">
                  <c:v>15326</c:v>
                </c:pt>
                <c:pt idx="101">
                  <c:v>15326</c:v>
                </c:pt>
                <c:pt idx="102">
                  <c:v>15982</c:v>
                </c:pt>
                <c:pt idx="103">
                  <c:v>15982</c:v>
                </c:pt>
                <c:pt idx="104">
                  <c:v>15982</c:v>
                </c:pt>
                <c:pt idx="105">
                  <c:v>16790</c:v>
                </c:pt>
                <c:pt idx="106">
                  <c:v>16790</c:v>
                </c:pt>
                <c:pt idx="107">
                  <c:v>16790</c:v>
                </c:pt>
                <c:pt idx="108">
                  <c:v>18886</c:v>
                </c:pt>
                <c:pt idx="109">
                  <c:v>18886</c:v>
                </c:pt>
                <c:pt idx="110">
                  <c:v>18886</c:v>
                </c:pt>
                <c:pt idx="111">
                  <c:v>20123</c:v>
                </c:pt>
                <c:pt idx="112">
                  <c:v>20123</c:v>
                </c:pt>
                <c:pt idx="113">
                  <c:v>20123</c:v>
                </c:pt>
                <c:pt idx="114">
                  <c:v>21310</c:v>
                </c:pt>
                <c:pt idx="115">
                  <c:v>21310</c:v>
                </c:pt>
                <c:pt idx="116">
                  <c:v>21310</c:v>
                </c:pt>
                <c:pt idx="117">
                  <c:v>22724</c:v>
                </c:pt>
                <c:pt idx="118">
                  <c:v>22724</c:v>
                </c:pt>
                <c:pt idx="119">
                  <c:v>22724</c:v>
                </c:pt>
                <c:pt idx="120">
                  <c:v>24037</c:v>
                </c:pt>
                <c:pt idx="121">
                  <c:v>24037</c:v>
                </c:pt>
                <c:pt idx="122">
                  <c:v>24037</c:v>
                </c:pt>
                <c:pt idx="123">
                  <c:v>25274</c:v>
                </c:pt>
                <c:pt idx="124">
                  <c:v>25274</c:v>
                </c:pt>
                <c:pt idx="125">
                  <c:v>25274</c:v>
                </c:pt>
                <c:pt idx="126">
                  <c:v>25451</c:v>
                </c:pt>
                <c:pt idx="127">
                  <c:v>25451</c:v>
                </c:pt>
                <c:pt idx="128">
                  <c:v>25451</c:v>
                </c:pt>
                <c:pt idx="129">
                  <c:v>25930</c:v>
                </c:pt>
                <c:pt idx="130">
                  <c:v>25930</c:v>
                </c:pt>
                <c:pt idx="131">
                  <c:v>25930</c:v>
                </c:pt>
                <c:pt idx="132">
                  <c:v>24870</c:v>
                </c:pt>
                <c:pt idx="133">
                  <c:v>24870</c:v>
                </c:pt>
                <c:pt idx="134">
                  <c:v>24870</c:v>
                </c:pt>
                <c:pt idx="135">
                  <c:v>26511</c:v>
                </c:pt>
                <c:pt idx="136">
                  <c:v>26511</c:v>
                </c:pt>
                <c:pt idx="137">
                  <c:v>26511</c:v>
                </c:pt>
                <c:pt idx="138">
                  <c:v>26258</c:v>
                </c:pt>
                <c:pt idx="139">
                  <c:v>26258</c:v>
                </c:pt>
                <c:pt idx="140">
                  <c:v>26258</c:v>
                </c:pt>
                <c:pt idx="141">
                  <c:v>26410</c:v>
                </c:pt>
                <c:pt idx="142">
                  <c:v>26410</c:v>
                </c:pt>
                <c:pt idx="143">
                  <c:v>26410</c:v>
                </c:pt>
                <c:pt idx="144">
                  <c:v>24567</c:v>
                </c:pt>
                <c:pt idx="145">
                  <c:v>24567</c:v>
                </c:pt>
                <c:pt idx="146">
                  <c:v>24567</c:v>
                </c:pt>
                <c:pt idx="147">
                  <c:v>26410</c:v>
                </c:pt>
                <c:pt idx="148">
                  <c:v>26410</c:v>
                </c:pt>
                <c:pt idx="149">
                  <c:v>26410</c:v>
                </c:pt>
                <c:pt idx="150">
                  <c:v>26890</c:v>
                </c:pt>
                <c:pt idx="151">
                  <c:v>26890</c:v>
                </c:pt>
                <c:pt idx="152">
                  <c:v>26890</c:v>
                </c:pt>
                <c:pt idx="153">
                  <c:v>27773</c:v>
                </c:pt>
                <c:pt idx="154">
                  <c:v>27773</c:v>
                </c:pt>
                <c:pt idx="155">
                  <c:v>27773</c:v>
                </c:pt>
                <c:pt idx="156">
                  <c:v>28278</c:v>
                </c:pt>
                <c:pt idx="157">
                  <c:v>28278</c:v>
                </c:pt>
                <c:pt idx="158">
                  <c:v>28278</c:v>
                </c:pt>
                <c:pt idx="159">
                  <c:v>29036</c:v>
                </c:pt>
                <c:pt idx="160">
                  <c:v>29036</c:v>
                </c:pt>
                <c:pt idx="161">
                  <c:v>29036</c:v>
                </c:pt>
                <c:pt idx="162">
                  <c:v>30298</c:v>
                </c:pt>
                <c:pt idx="163">
                  <c:v>30298</c:v>
                </c:pt>
                <c:pt idx="164">
                  <c:v>30298</c:v>
                </c:pt>
                <c:pt idx="165">
                  <c:v>31056</c:v>
                </c:pt>
                <c:pt idx="166">
                  <c:v>31056</c:v>
                </c:pt>
                <c:pt idx="167">
                  <c:v>31056</c:v>
                </c:pt>
                <c:pt idx="168">
                  <c:v>31561</c:v>
                </c:pt>
                <c:pt idx="169">
                  <c:v>31561</c:v>
                </c:pt>
                <c:pt idx="170">
                  <c:v>31561</c:v>
                </c:pt>
                <c:pt idx="171">
                  <c:v>34590</c:v>
                </c:pt>
                <c:pt idx="172">
                  <c:v>34590</c:v>
                </c:pt>
                <c:pt idx="173">
                  <c:v>34590</c:v>
                </c:pt>
                <c:pt idx="174">
                  <c:v>35348</c:v>
                </c:pt>
                <c:pt idx="175">
                  <c:v>35348</c:v>
                </c:pt>
                <c:pt idx="176">
                  <c:v>35348</c:v>
                </c:pt>
                <c:pt idx="177">
                  <c:v>36105</c:v>
                </c:pt>
                <c:pt idx="178">
                  <c:v>36105</c:v>
                </c:pt>
                <c:pt idx="179">
                  <c:v>36105</c:v>
                </c:pt>
                <c:pt idx="180">
                  <c:v>35853</c:v>
                </c:pt>
                <c:pt idx="181">
                  <c:v>35853</c:v>
                </c:pt>
                <c:pt idx="182">
                  <c:v>35853</c:v>
                </c:pt>
                <c:pt idx="183">
                  <c:v>38883</c:v>
                </c:pt>
                <c:pt idx="184">
                  <c:v>38883</c:v>
                </c:pt>
                <c:pt idx="185">
                  <c:v>38883</c:v>
                </c:pt>
                <c:pt idx="186">
                  <c:v>39640</c:v>
                </c:pt>
                <c:pt idx="187">
                  <c:v>39640</c:v>
                </c:pt>
                <c:pt idx="188">
                  <c:v>39640</c:v>
                </c:pt>
                <c:pt idx="189">
                  <c:v>41913</c:v>
                </c:pt>
                <c:pt idx="190">
                  <c:v>41913</c:v>
                </c:pt>
                <c:pt idx="191">
                  <c:v>41913</c:v>
                </c:pt>
                <c:pt idx="192">
                  <c:v>43427</c:v>
                </c:pt>
                <c:pt idx="193">
                  <c:v>43427</c:v>
                </c:pt>
                <c:pt idx="194">
                  <c:v>43427</c:v>
                </c:pt>
                <c:pt idx="195">
                  <c:v>46962</c:v>
                </c:pt>
                <c:pt idx="196">
                  <c:v>46962</c:v>
                </c:pt>
                <c:pt idx="197">
                  <c:v>46962</c:v>
                </c:pt>
                <c:pt idx="198">
                  <c:v>48982</c:v>
                </c:pt>
                <c:pt idx="199">
                  <c:v>48982</c:v>
                </c:pt>
                <c:pt idx="200">
                  <c:v>48982</c:v>
                </c:pt>
                <c:pt idx="201">
                  <c:v>52517</c:v>
                </c:pt>
                <c:pt idx="202">
                  <c:v>52517</c:v>
                </c:pt>
                <c:pt idx="203">
                  <c:v>52517</c:v>
                </c:pt>
                <c:pt idx="204">
                  <c:v>53779</c:v>
                </c:pt>
                <c:pt idx="205">
                  <c:v>53779</c:v>
                </c:pt>
                <c:pt idx="206">
                  <c:v>53779</c:v>
                </c:pt>
                <c:pt idx="207">
                  <c:v>56809</c:v>
                </c:pt>
                <c:pt idx="208">
                  <c:v>56809</c:v>
                </c:pt>
                <c:pt idx="209">
                  <c:v>56809</c:v>
                </c:pt>
                <c:pt idx="210">
                  <c:v>60596</c:v>
                </c:pt>
                <c:pt idx="211">
                  <c:v>60596</c:v>
                </c:pt>
                <c:pt idx="212">
                  <c:v>60596</c:v>
                </c:pt>
                <c:pt idx="213">
                  <c:v>65386</c:v>
                </c:pt>
                <c:pt idx="214">
                  <c:v>65386</c:v>
                </c:pt>
                <c:pt idx="215">
                  <c:v>65386</c:v>
                </c:pt>
                <c:pt idx="216">
                  <c:v>67356</c:v>
                </c:pt>
                <c:pt idx="217">
                  <c:v>67356</c:v>
                </c:pt>
                <c:pt idx="218">
                  <c:v>67356</c:v>
                </c:pt>
                <c:pt idx="219">
                  <c:v>70901</c:v>
                </c:pt>
                <c:pt idx="220">
                  <c:v>70901</c:v>
                </c:pt>
                <c:pt idx="221">
                  <c:v>70901</c:v>
                </c:pt>
                <c:pt idx="222">
                  <c:v>76021</c:v>
                </c:pt>
                <c:pt idx="223">
                  <c:v>76021</c:v>
                </c:pt>
                <c:pt idx="224">
                  <c:v>76021</c:v>
                </c:pt>
                <c:pt idx="225">
                  <c:v>81536</c:v>
                </c:pt>
                <c:pt idx="226">
                  <c:v>81536</c:v>
                </c:pt>
                <c:pt idx="227">
                  <c:v>81536</c:v>
                </c:pt>
                <c:pt idx="228">
                  <c:v>77991</c:v>
                </c:pt>
                <c:pt idx="229">
                  <c:v>77991</c:v>
                </c:pt>
                <c:pt idx="230">
                  <c:v>77991</c:v>
                </c:pt>
                <c:pt idx="231">
                  <c:v>81930</c:v>
                </c:pt>
                <c:pt idx="232">
                  <c:v>81930</c:v>
                </c:pt>
                <c:pt idx="233">
                  <c:v>81930</c:v>
                </c:pt>
                <c:pt idx="234">
                  <c:v>80748</c:v>
                </c:pt>
                <c:pt idx="235">
                  <c:v>80748</c:v>
                </c:pt>
                <c:pt idx="236">
                  <c:v>80748</c:v>
                </c:pt>
                <c:pt idx="237">
                  <c:v>78385</c:v>
                </c:pt>
                <c:pt idx="238">
                  <c:v>78385</c:v>
                </c:pt>
                <c:pt idx="239">
                  <c:v>78385</c:v>
                </c:pt>
                <c:pt idx="240">
                  <c:v>79909</c:v>
                </c:pt>
                <c:pt idx="241">
                  <c:v>79909</c:v>
                </c:pt>
                <c:pt idx="242">
                  <c:v>79909</c:v>
                </c:pt>
                <c:pt idx="243">
                  <c:v>77318</c:v>
                </c:pt>
                <c:pt idx="244">
                  <c:v>77318</c:v>
                </c:pt>
                <c:pt idx="245">
                  <c:v>77318</c:v>
                </c:pt>
                <c:pt idx="246">
                  <c:v>81243</c:v>
                </c:pt>
                <c:pt idx="247">
                  <c:v>81243</c:v>
                </c:pt>
                <c:pt idx="248">
                  <c:v>81243</c:v>
                </c:pt>
                <c:pt idx="249">
                  <c:v>75827</c:v>
                </c:pt>
                <c:pt idx="250">
                  <c:v>75827</c:v>
                </c:pt>
                <c:pt idx="251">
                  <c:v>75827</c:v>
                </c:pt>
                <c:pt idx="252">
                  <c:v>76848</c:v>
                </c:pt>
                <c:pt idx="253">
                  <c:v>76848</c:v>
                </c:pt>
                <c:pt idx="254">
                  <c:v>76848</c:v>
                </c:pt>
                <c:pt idx="255">
                  <c:v>75199</c:v>
                </c:pt>
                <c:pt idx="256">
                  <c:v>75199</c:v>
                </c:pt>
                <c:pt idx="257">
                  <c:v>75199</c:v>
                </c:pt>
                <c:pt idx="258">
                  <c:v>75906</c:v>
                </c:pt>
                <c:pt idx="259">
                  <c:v>75906</c:v>
                </c:pt>
                <c:pt idx="260">
                  <c:v>75906</c:v>
                </c:pt>
                <c:pt idx="261">
                  <c:v>73394</c:v>
                </c:pt>
                <c:pt idx="262">
                  <c:v>73394</c:v>
                </c:pt>
                <c:pt idx="263">
                  <c:v>73394</c:v>
                </c:pt>
                <c:pt idx="264">
                  <c:v>73394</c:v>
                </c:pt>
                <c:pt idx="265">
                  <c:v>73394</c:v>
                </c:pt>
                <c:pt idx="266">
                  <c:v>73394</c:v>
                </c:pt>
                <c:pt idx="267">
                  <c:v>67506</c:v>
                </c:pt>
                <c:pt idx="268">
                  <c:v>67506</c:v>
                </c:pt>
                <c:pt idx="269">
                  <c:v>67506</c:v>
                </c:pt>
                <c:pt idx="270">
                  <c:v>67303</c:v>
                </c:pt>
                <c:pt idx="271">
                  <c:v>67303</c:v>
                </c:pt>
                <c:pt idx="272">
                  <c:v>67303</c:v>
                </c:pt>
                <c:pt idx="273">
                  <c:v>64787</c:v>
                </c:pt>
                <c:pt idx="274">
                  <c:v>64787</c:v>
                </c:pt>
                <c:pt idx="275">
                  <c:v>64787</c:v>
                </c:pt>
                <c:pt idx="276">
                  <c:v>67574</c:v>
                </c:pt>
                <c:pt idx="277">
                  <c:v>67574</c:v>
                </c:pt>
                <c:pt idx="278">
                  <c:v>67574</c:v>
                </c:pt>
                <c:pt idx="279">
                  <c:v>68934</c:v>
                </c:pt>
                <c:pt idx="280">
                  <c:v>68934</c:v>
                </c:pt>
                <c:pt idx="281">
                  <c:v>68934</c:v>
                </c:pt>
                <c:pt idx="282">
                  <c:v>68254</c:v>
                </c:pt>
                <c:pt idx="283">
                  <c:v>68254</c:v>
                </c:pt>
                <c:pt idx="284">
                  <c:v>68254</c:v>
                </c:pt>
                <c:pt idx="285">
                  <c:v>67099</c:v>
                </c:pt>
                <c:pt idx="286">
                  <c:v>67099</c:v>
                </c:pt>
                <c:pt idx="287">
                  <c:v>67099</c:v>
                </c:pt>
                <c:pt idx="288">
                  <c:v>67642</c:v>
                </c:pt>
                <c:pt idx="289">
                  <c:v>67642</c:v>
                </c:pt>
                <c:pt idx="290">
                  <c:v>67642</c:v>
                </c:pt>
                <c:pt idx="291">
                  <c:v>73013</c:v>
                </c:pt>
                <c:pt idx="292">
                  <c:v>73013</c:v>
                </c:pt>
                <c:pt idx="293">
                  <c:v>73013</c:v>
                </c:pt>
                <c:pt idx="294">
                  <c:v>73285</c:v>
                </c:pt>
                <c:pt idx="295">
                  <c:v>73285</c:v>
                </c:pt>
                <c:pt idx="296">
                  <c:v>73285</c:v>
                </c:pt>
                <c:pt idx="297">
                  <c:v>70906</c:v>
                </c:pt>
                <c:pt idx="298">
                  <c:v>70906</c:v>
                </c:pt>
                <c:pt idx="299">
                  <c:v>70906</c:v>
                </c:pt>
                <c:pt idx="300">
                  <c:v>74436</c:v>
                </c:pt>
                <c:pt idx="301">
                  <c:v>72778</c:v>
                </c:pt>
                <c:pt idx="302">
                  <c:v>73897</c:v>
                </c:pt>
                <c:pt idx="303">
                  <c:v>74455</c:v>
                </c:pt>
                <c:pt idx="304">
                  <c:v>75432</c:v>
                </c:pt>
                <c:pt idx="305">
                  <c:v>75606</c:v>
                </c:pt>
                <c:pt idx="306">
                  <c:v>75984</c:v>
                </c:pt>
                <c:pt idx="307">
                  <c:v>75529</c:v>
                </c:pt>
                <c:pt idx="308">
                  <c:v>74941</c:v>
                </c:pt>
                <c:pt idx="309">
                  <c:v>74302</c:v>
                </c:pt>
                <c:pt idx="310">
                  <c:v>74118</c:v>
                </c:pt>
                <c:pt idx="311">
                  <c:v>75178</c:v>
                </c:pt>
                <c:pt idx="312">
                  <c:v>75342</c:v>
                </c:pt>
                <c:pt idx="313">
                  <c:v>76087</c:v>
                </c:pt>
                <c:pt idx="314">
                  <c:v>75691</c:v>
                </c:pt>
                <c:pt idx="315">
                  <c:v>76767</c:v>
                </c:pt>
                <c:pt idx="316">
                  <c:v>77215</c:v>
                </c:pt>
                <c:pt idx="317">
                  <c:v>78139</c:v>
                </c:pt>
                <c:pt idx="318">
                  <c:v>78799</c:v>
                </c:pt>
                <c:pt idx="319">
                  <c:v>79058</c:v>
                </c:pt>
                <c:pt idx="320">
                  <c:v>79752</c:v>
                </c:pt>
                <c:pt idx="321">
                  <c:v>79504</c:v>
                </c:pt>
                <c:pt idx="322">
                  <c:v>80224</c:v>
                </c:pt>
                <c:pt idx="323">
                  <c:v>81417</c:v>
                </c:pt>
                <c:pt idx="324">
                  <c:v>83066</c:v>
                </c:pt>
                <c:pt idx="325">
                  <c:v>83579</c:v>
                </c:pt>
                <c:pt idx="326">
                  <c:v>84576</c:v>
                </c:pt>
                <c:pt idx="327">
                  <c:v>86088</c:v>
                </c:pt>
                <c:pt idx="328">
                  <c:v>88544</c:v>
                </c:pt>
                <c:pt idx="329">
                  <c:v>89231</c:v>
                </c:pt>
                <c:pt idx="330">
                  <c:v>92129</c:v>
                </c:pt>
                <c:pt idx="331">
                  <c:v>92120</c:v>
                </c:pt>
                <c:pt idx="332">
                  <c:v>94180</c:v>
                </c:pt>
                <c:pt idx="333">
                  <c:v>93918</c:v>
                </c:pt>
                <c:pt idx="334">
                  <c:v>95034</c:v>
                </c:pt>
                <c:pt idx="335">
                  <c:v>96863</c:v>
                </c:pt>
                <c:pt idx="336">
                  <c:v>97914</c:v>
                </c:pt>
                <c:pt idx="337">
                  <c:v>96944</c:v>
                </c:pt>
                <c:pt idx="338">
                  <c:v>98934</c:v>
                </c:pt>
                <c:pt idx="339">
                  <c:v>101287</c:v>
                </c:pt>
                <c:pt idx="340">
                  <c:v>101077</c:v>
                </c:pt>
                <c:pt idx="341">
                  <c:v>102891</c:v>
                </c:pt>
                <c:pt idx="342">
                  <c:v>104368</c:v>
                </c:pt>
                <c:pt idx="343">
                  <c:v>104078</c:v>
                </c:pt>
                <c:pt idx="344">
                  <c:v>104611</c:v>
                </c:pt>
                <c:pt idx="345">
                  <c:v>104179</c:v>
                </c:pt>
                <c:pt idx="346">
                  <c:v>104259</c:v>
                </c:pt>
                <c:pt idx="347">
                  <c:v>104785</c:v>
                </c:pt>
                <c:pt idx="348">
                  <c:v>105695</c:v>
                </c:pt>
                <c:pt idx="349">
                  <c:v>105273</c:v>
                </c:pt>
                <c:pt idx="350">
                  <c:v>107398</c:v>
                </c:pt>
                <c:pt idx="351">
                  <c:v>109621</c:v>
                </c:pt>
                <c:pt idx="352">
                  <c:v>111216</c:v>
                </c:pt>
                <c:pt idx="353">
                  <c:v>113319</c:v>
                </c:pt>
                <c:pt idx="354">
                  <c:v>117033</c:v>
                </c:pt>
                <c:pt idx="355">
                  <c:v>119358</c:v>
                </c:pt>
                <c:pt idx="356">
                  <c:v>122611</c:v>
                </c:pt>
                <c:pt idx="357">
                  <c:v>123002</c:v>
                </c:pt>
                <c:pt idx="358">
                  <c:v>125792</c:v>
                </c:pt>
                <c:pt idx="359">
                  <c:v>127918</c:v>
                </c:pt>
                <c:pt idx="360">
                  <c:v>130411</c:v>
                </c:pt>
                <c:pt idx="361">
                  <c:v>132705</c:v>
                </c:pt>
                <c:pt idx="362">
                  <c:v>134286</c:v>
                </c:pt>
                <c:pt idx="363">
                  <c:v>140670</c:v>
                </c:pt>
                <c:pt idx="364">
                  <c:v>140862</c:v>
                </c:pt>
                <c:pt idx="365">
                  <c:v>143542</c:v>
                </c:pt>
                <c:pt idx="366">
                  <c:v>146228</c:v>
                </c:pt>
                <c:pt idx="367">
                  <c:v>147284</c:v>
                </c:pt>
                <c:pt idx="368">
                  <c:v>147316</c:v>
                </c:pt>
                <c:pt idx="369">
                  <c:v>145626</c:v>
                </c:pt>
                <c:pt idx="370">
                  <c:v>147666</c:v>
                </c:pt>
                <c:pt idx="371">
                  <c:v>147483</c:v>
                </c:pt>
                <c:pt idx="372">
                  <c:v>149543</c:v>
                </c:pt>
                <c:pt idx="373">
                  <c:v>149776</c:v>
                </c:pt>
                <c:pt idx="374">
                  <c:v>150941</c:v>
                </c:pt>
                <c:pt idx="375">
                  <c:v>152865</c:v>
                </c:pt>
                <c:pt idx="376">
                  <c:v>157156</c:v>
                </c:pt>
                <c:pt idx="377">
                  <c:v>158760</c:v>
                </c:pt>
                <c:pt idx="378">
                  <c:v>161122</c:v>
                </c:pt>
                <c:pt idx="379">
                  <c:v>164628</c:v>
                </c:pt>
                <c:pt idx="380">
                  <c:v>164820</c:v>
                </c:pt>
                <c:pt idx="381">
                  <c:v>166189</c:v>
                </c:pt>
                <c:pt idx="382">
                  <c:v>167214</c:v>
                </c:pt>
                <c:pt idx="383">
                  <c:v>167693</c:v>
                </c:pt>
                <c:pt idx="384">
                  <c:v>169841</c:v>
                </c:pt>
                <c:pt idx="385">
                  <c:v>170502</c:v>
                </c:pt>
                <c:pt idx="386">
                  <c:v>172749</c:v>
                </c:pt>
                <c:pt idx="387">
                  <c:v>178218</c:v>
                </c:pt>
                <c:pt idx="388">
                  <c:v>182805</c:v>
                </c:pt>
                <c:pt idx="389">
                  <c:v>186038</c:v>
                </c:pt>
                <c:pt idx="390">
                  <c:v>191162</c:v>
                </c:pt>
                <c:pt idx="391">
                  <c:v>195333</c:v>
                </c:pt>
                <c:pt idx="392">
                  <c:v>197045</c:v>
                </c:pt>
                <c:pt idx="393">
                  <c:v>199092</c:v>
                </c:pt>
                <c:pt idx="394">
                  <c:v>202527</c:v>
                </c:pt>
                <c:pt idx="395">
                  <c:v>203437</c:v>
                </c:pt>
                <c:pt idx="396">
                  <c:v>207162</c:v>
                </c:pt>
                <c:pt idx="397">
                  <c:v>206464</c:v>
                </c:pt>
                <c:pt idx="398">
                  <c:v>205573</c:v>
                </c:pt>
                <c:pt idx="399">
                  <c:v>207953</c:v>
                </c:pt>
                <c:pt idx="400">
                  <c:v>210583</c:v>
                </c:pt>
                <c:pt idx="401">
                  <c:v>208941</c:v>
                </c:pt>
                <c:pt idx="402">
                  <c:v>213806</c:v>
                </c:pt>
                <c:pt idx="403">
                  <c:v>212692</c:v>
                </c:pt>
                <c:pt idx="404">
                  <c:v>212901</c:v>
                </c:pt>
                <c:pt idx="405">
                  <c:v>214608</c:v>
                </c:pt>
                <c:pt idx="406">
                  <c:v>215556</c:v>
                </c:pt>
                <c:pt idx="407">
                  <c:v>216971</c:v>
                </c:pt>
                <c:pt idx="408">
                  <c:v>218855</c:v>
                </c:pt>
                <c:pt idx="409">
                  <c:v>219804</c:v>
                </c:pt>
                <c:pt idx="410">
                  <c:v>221324</c:v>
                </c:pt>
                <c:pt idx="411">
                  <c:v>225863</c:v>
                </c:pt>
                <c:pt idx="412">
                  <c:v>227330</c:v>
                </c:pt>
                <c:pt idx="413">
                  <c:v>230156</c:v>
                </c:pt>
                <c:pt idx="414">
                  <c:v>233877</c:v>
                </c:pt>
                <c:pt idx="415">
                  <c:v>234836</c:v>
                </c:pt>
                <c:pt idx="416">
                  <c:v>234134</c:v>
                </c:pt>
                <c:pt idx="417">
                  <c:v>232287</c:v>
                </c:pt>
                <c:pt idx="418">
                  <c:v>234718</c:v>
                </c:pt>
                <c:pt idx="419">
                  <c:v>230185</c:v>
                </c:pt>
                <c:pt idx="420">
                  <c:v>232422</c:v>
                </c:pt>
                <c:pt idx="421">
                  <c:v>231321</c:v>
                </c:pt>
                <c:pt idx="422">
                  <c:v>231263</c:v>
                </c:pt>
                <c:pt idx="423">
                  <c:v>235367</c:v>
                </c:pt>
                <c:pt idx="424">
                  <c:v>235685</c:v>
                </c:pt>
                <c:pt idx="425">
                  <c:v>235899</c:v>
                </c:pt>
                <c:pt idx="426">
                  <c:v>237872</c:v>
                </c:pt>
                <c:pt idx="427">
                  <c:v>237971</c:v>
                </c:pt>
                <c:pt idx="428">
                  <c:v>236916</c:v>
                </c:pt>
                <c:pt idx="429">
                  <c:v>234298</c:v>
                </c:pt>
                <c:pt idx="430">
                  <c:v>236561</c:v>
                </c:pt>
                <c:pt idx="431">
                  <c:v>238377</c:v>
                </c:pt>
                <c:pt idx="432">
                  <c:v>239846</c:v>
                </c:pt>
                <c:pt idx="433">
                  <c:v>239115</c:v>
                </c:pt>
                <c:pt idx="434">
                  <c:v>241380</c:v>
                </c:pt>
                <c:pt idx="435">
                  <c:v>245474</c:v>
                </c:pt>
                <c:pt idx="436">
                  <c:v>247591</c:v>
                </c:pt>
                <c:pt idx="437">
                  <c:v>251417</c:v>
                </c:pt>
                <c:pt idx="438">
                  <c:v>253883</c:v>
                </c:pt>
                <c:pt idx="439">
                  <c:v>256704</c:v>
                </c:pt>
                <c:pt idx="440">
                  <c:v>257541</c:v>
                </c:pt>
                <c:pt idx="441">
                  <c:v>259115</c:v>
                </c:pt>
                <c:pt idx="442">
                  <c:v>258814</c:v>
                </c:pt>
                <c:pt idx="443">
                  <c:v>264494</c:v>
                </c:pt>
                <c:pt idx="444">
                  <c:v>267658</c:v>
                </c:pt>
                <c:pt idx="445">
                  <c:v>270780</c:v>
                </c:pt>
                <c:pt idx="446">
                  <c:v>273479</c:v>
                </c:pt>
                <c:pt idx="447">
                  <c:v>278805</c:v>
                </c:pt>
                <c:pt idx="448">
                  <c:v>282726</c:v>
                </c:pt>
                <c:pt idx="449">
                  <c:v>285958</c:v>
                </c:pt>
                <c:pt idx="450">
                  <c:v>295694</c:v>
                </c:pt>
                <c:pt idx="451">
                  <c:v>297653</c:v>
                </c:pt>
                <c:pt idx="452">
                  <c:v>298414</c:v>
                </c:pt>
                <c:pt idx="453">
                  <c:v>298559</c:v>
                </c:pt>
                <c:pt idx="454">
                  <c:v>297648</c:v>
                </c:pt>
                <c:pt idx="455">
                  <c:v>297994</c:v>
                </c:pt>
                <c:pt idx="456">
                  <c:v>298596</c:v>
                </c:pt>
                <c:pt idx="457">
                  <c:v>295700</c:v>
                </c:pt>
                <c:pt idx="458">
                  <c:v>293605</c:v>
                </c:pt>
                <c:pt idx="459">
                  <c:v>294346</c:v>
                </c:pt>
                <c:pt idx="460">
                  <c:v>295163</c:v>
                </c:pt>
                <c:pt idx="461">
                  <c:v>290100</c:v>
                </c:pt>
                <c:pt idx="462">
                  <c:v>290261</c:v>
                </c:pt>
                <c:pt idx="463">
                  <c:v>281721</c:v>
                </c:pt>
                <c:pt idx="464">
                  <c:v>276487</c:v>
                </c:pt>
                <c:pt idx="465">
                  <c:v>266999</c:v>
                </c:pt>
                <c:pt idx="466">
                  <c:v>258647</c:v>
                </c:pt>
                <c:pt idx="467">
                  <c:v>253881</c:v>
                </c:pt>
                <c:pt idx="468">
                  <c:v>253093</c:v>
                </c:pt>
                <c:pt idx="469">
                  <c:v>249847</c:v>
                </c:pt>
                <c:pt idx="470">
                  <c:v>247264</c:v>
                </c:pt>
                <c:pt idx="471">
                  <c:v>245351</c:v>
                </c:pt>
                <c:pt idx="472">
                  <c:v>249991</c:v>
                </c:pt>
                <c:pt idx="473">
                  <c:v>253596</c:v>
                </c:pt>
                <c:pt idx="474">
                  <c:v>259793</c:v>
                </c:pt>
                <c:pt idx="475">
                  <c:v>262076</c:v>
                </c:pt>
                <c:pt idx="476">
                  <c:v>267501</c:v>
                </c:pt>
                <c:pt idx="477">
                  <c:v>268780</c:v>
                </c:pt>
                <c:pt idx="478">
                  <c:v>266837</c:v>
                </c:pt>
                <c:pt idx="479">
                  <c:v>270118</c:v>
                </c:pt>
                <c:pt idx="480">
                  <c:v>279724</c:v>
                </c:pt>
                <c:pt idx="481">
                  <c:v>278753</c:v>
                </c:pt>
                <c:pt idx="482">
                  <c:v>280472</c:v>
                </c:pt>
                <c:pt idx="483">
                  <c:v>281981</c:v>
                </c:pt>
                <c:pt idx="484">
                  <c:v>281762</c:v>
                </c:pt>
                <c:pt idx="485">
                  <c:v>284541</c:v>
                </c:pt>
                <c:pt idx="486">
                  <c:v>292772</c:v>
                </c:pt>
                <c:pt idx="487">
                  <c:v>290646</c:v>
                </c:pt>
                <c:pt idx="488">
                  <c:v>290093</c:v>
                </c:pt>
                <c:pt idx="489">
                  <c:v>286131</c:v>
                </c:pt>
                <c:pt idx="490">
                  <c:v>282290</c:v>
                </c:pt>
                <c:pt idx="491">
                  <c:v>285353</c:v>
                </c:pt>
                <c:pt idx="492">
                  <c:v>287983</c:v>
                </c:pt>
                <c:pt idx="493">
                  <c:v>285227</c:v>
                </c:pt>
                <c:pt idx="494">
                  <c:v>287092</c:v>
                </c:pt>
                <c:pt idx="495">
                  <c:v>293993</c:v>
                </c:pt>
                <c:pt idx="496">
                  <c:v>284722</c:v>
                </c:pt>
                <c:pt idx="497">
                  <c:v>285906</c:v>
                </c:pt>
                <c:pt idx="498">
                  <c:v>295843</c:v>
                </c:pt>
                <c:pt idx="499">
                  <c:v>294903</c:v>
                </c:pt>
                <c:pt idx="500">
                  <c:v>295358</c:v>
                </c:pt>
                <c:pt idx="501">
                  <c:v>292267</c:v>
                </c:pt>
                <c:pt idx="502">
                  <c:v>291036</c:v>
                </c:pt>
                <c:pt idx="503">
                  <c:v>292284</c:v>
                </c:pt>
                <c:pt idx="504">
                  <c:v>294360</c:v>
                </c:pt>
                <c:pt idx="505">
                  <c:v>292381</c:v>
                </c:pt>
                <c:pt idx="506">
                  <c:v>290379</c:v>
                </c:pt>
                <c:pt idx="507">
                  <c:v>299065</c:v>
                </c:pt>
                <c:pt idx="508">
                  <c:v>304081</c:v>
                </c:pt>
                <c:pt idx="509">
                  <c:v>306823</c:v>
                </c:pt>
                <c:pt idx="510">
                  <c:v>308962</c:v>
                </c:pt>
                <c:pt idx="511">
                  <c:v>310043</c:v>
                </c:pt>
                <c:pt idx="512">
                  <c:v>308469</c:v>
                </c:pt>
                <c:pt idx="513">
                  <c:v>310281</c:v>
                </c:pt>
                <c:pt idx="514">
                  <c:v>308540</c:v>
                </c:pt>
                <c:pt idx="515">
                  <c:v>313744</c:v>
                </c:pt>
                <c:pt idx="516">
                  <c:v>311364</c:v>
                </c:pt>
                <c:pt idx="517">
                  <c:v>313550</c:v>
                </c:pt>
                <c:pt idx="518">
                  <c:v>312289</c:v>
                </c:pt>
                <c:pt idx="519">
                  <c:v>320921</c:v>
                </c:pt>
                <c:pt idx="520">
                  <c:v>322324</c:v>
                </c:pt>
                <c:pt idx="521">
                  <c:v>324518</c:v>
                </c:pt>
                <c:pt idx="522">
                  <c:v>332988</c:v>
                </c:pt>
                <c:pt idx="523">
                  <c:v>335743</c:v>
                </c:pt>
                <c:pt idx="524">
                  <c:v>340494</c:v>
                </c:pt>
                <c:pt idx="525">
                  <c:v>340045</c:v>
                </c:pt>
                <c:pt idx="526">
                  <c:v>343749</c:v>
                </c:pt>
                <c:pt idx="527">
                  <c:v>352028</c:v>
                </c:pt>
                <c:pt idx="528">
                  <c:v>355830</c:v>
                </c:pt>
                <c:pt idx="529">
                  <c:v>357876</c:v>
                </c:pt>
                <c:pt idx="530">
                  <c:v>361400</c:v>
                </c:pt>
                <c:pt idx="531">
                  <c:v>375337</c:v>
                </c:pt>
                <c:pt idx="532">
                  <c:v>382705</c:v>
                </c:pt>
                <c:pt idx="533">
                  <c:v>387182</c:v>
                </c:pt>
                <c:pt idx="534">
                  <c:v>398737</c:v>
                </c:pt>
                <c:pt idx="535">
                  <c:v>404754</c:v>
                </c:pt>
                <c:pt idx="536">
                  <c:v>403670</c:v>
                </c:pt>
                <c:pt idx="537">
                  <c:v>402300</c:v>
                </c:pt>
                <c:pt idx="538">
                  <c:v>400803</c:v>
                </c:pt>
                <c:pt idx="539">
                  <c:v>402898</c:v>
                </c:pt>
                <c:pt idx="540">
                  <c:v>402847</c:v>
                </c:pt>
                <c:pt idx="541">
                  <c:v>404773</c:v>
                </c:pt>
                <c:pt idx="542">
                  <c:v>404706</c:v>
                </c:pt>
                <c:pt idx="543">
                  <c:v>410445</c:v>
                </c:pt>
                <c:pt idx="544">
                  <c:v>415817</c:v>
                </c:pt>
                <c:pt idx="545">
                  <c:v>419474</c:v>
                </c:pt>
                <c:pt idx="546">
                  <c:v>431644</c:v>
                </c:pt>
                <c:pt idx="547">
                  <c:v>436152</c:v>
                </c:pt>
                <c:pt idx="548">
                  <c:v>439729</c:v>
                </c:pt>
                <c:pt idx="549">
                  <c:v>440484</c:v>
                </c:pt>
                <c:pt idx="550">
                  <c:v>445485</c:v>
                </c:pt>
                <c:pt idx="551">
                  <c:v>450053</c:v>
                </c:pt>
                <c:pt idx="552">
                  <c:v>457466</c:v>
                </c:pt>
                <c:pt idx="553">
                  <c:v>457759</c:v>
                </c:pt>
                <c:pt idx="554">
                  <c:v>464647</c:v>
                </c:pt>
                <c:pt idx="555">
                  <c:v>461068</c:v>
                </c:pt>
                <c:pt idx="556">
                  <c:v>467485</c:v>
                </c:pt>
                <c:pt idx="557">
                  <c:v>468120</c:v>
                </c:pt>
                <c:pt idx="558">
                  <c:v>475530</c:v>
                </c:pt>
                <c:pt idx="559">
                  <c:v>471957</c:v>
                </c:pt>
                <c:pt idx="560">
                  <c:v>471767</c:v>
                </c:pt>
                <c:pt idx="561">
                  <c:v>471008</c:v>
                </c:pt>
                <c:pt idx="562">
                  <c:v>470854</c:v>
                </c:pt>
                <c:pt idx="563">
                  <c:v>472374</c:v>
                </c:pt>
                <c:pt idx="564">
                  <c:v>475619</c:v>
                </c:pt>
                <c:pt idx="565">
                  <c:v>476717</c:v>
                </c:pt>
                <c:pt idx="566">
                  <c:v>475442</c:v>
                </c:pt>
                <c:pt idx="567">
                  <c:v>479790</c:v>
                </c:pt>
                <c:pt idx="568">
                  <c:v>480902</c:v>
                </c:pt>
                <c:pt idx="569">
                  <c:v>480152</c:v>
                </c:pt>
                <c:pt idx="570">
                  <c:v>488527</c:v>
                </c:pt>
                <c:pt idx="571">
                  <c:v>487085</c:v>
                </c:pt>
                <c:pt idx="572">
                  <c:v>483833</c:v>
                </c:pt>
                <c:pt idx="573">
                  <c:v>481762</c:v>
                </c:pt>
                <c:pt idx="574">
                  <c:v>476290</c:v>
                </c:pt>
                <c:pt idx="575">
                  <c:v>476848</c:v>
                </c:pt>
                <c:pt idx="576">
                  <c:v>479772</c:v>
                </c:pt>
                <c:pt idx="577">
                  <c:v>477860</c:v>
                </c:pt>
                <c:pt idx="578">
                  <c:v>472357</c:v>
                </c:pt>
                <c:pt idx="579">
                  <c:v>477253</c:v>
                </c:pt>
                <c:pt idx="580">
                  <c:v>478485</c:v>
                </c:pt>
                <c:pt idx="581">
                  <c:v>479931</c:v>
                </c:pt>
                <c:pt idx="582">
                  <c:v>484724</c:v>
                </c:pt>
                <c:pt idx="583">
                  <c:v>479550</c:v>
                </c:pt>
                <c:pt idx="584">
                  <c:v>476545</c:v>
                </c:pt>
                <c:pt idx="585">
                  <c:v>480057</c:v>
                </c:pt>
                <c:pt idx="586">
                  <c:v>474347</c:v>
                </c:pt>
                <c:pt idx="587">
                  <c:v>473252</c:v>
                </c:pt>
                <c:pt idx="588">
                  <c:v>470067</c:v>
                </c:pt>
                <c:pt idx="589">
                  <c:v>466068</c:v>
                </c:pt>
                <c:pt idx="590">
                  <c:v>464162</c:v>
                </c:pt>
                <c:pt idx="591">
                  <c:v>469537</c:v>
                </c:pt>
                <c:pt idx="592">
                  <c:v>463628</c:v>
                </c:pt>
                <c:pt idx="593">
                  <c:v>470519</c:v>
                </c:pt>
                <c:pt idx="594">
                  <c:v>478505</c:v>
                </c:pt>
                <c:pt idx="595">
                  <c:v>472729</c:v>
                </c:pt>
                <c:pt idx="596">
                  <c:v>477146</c:v>
                </c:pt>
                <c:pt idx="597">
                  <c:v>472668</c:v>
                </c:pt>
                <c:pt idx="598">
                  <c:v>468757</c:v>
                </c:pt>
                <c:pt idx="599">
                  <c:v>479153</c:v>
                </c:pt>
                <c:pt idx="600">
                  <c:v>475948</c:v>
                </c:pt>
                <c:pt idx="601">
                  <c:v>474480</c:v>
                </c:pt>
                <c:pt idx="602">
                  <c:v>482605</c:v>
                </c:pt>
                <c:pt idx="603">
                  <c:v>476159</c:v>
                </c:pt>
                <c:pt idx="604">
                  <c:v>473225</c:v>
                </c:pt>
                <c:pt idx="605">
                  <c:v>479969</c:v>
                </c:pt>
                <c:pt idx="606">
                  <c:v>483830</c:v>
                </c:pt>
                <c:pt idx="607">
                  <c:v>489424</c:v>
                </c:pt>
                <c:pt idx="608">
                  <c:v>493205</c:v>
                </c:pt>
                <c:pt idx="609">
                  <c:v>486212</c:v>
                </c:pt>
                <c:pt idx="610">
                  <c:v>494552</c:v>
                </c:pt>
                <c:pt idx="611">
                  <c:v>494193</c:v>
                </c:pt>
                <c:pt idx="612">
                  <c:v>494231</c:v>
                </c:pt>
                <c:pt idx="613">
                  <c:v>490544</c:v>
                </c:pt>
                <c:pt idx="614">
                  <c:v>499098</c:v>
                </c:pt>
                <c:pt idx="615">
                  <c:v>488928</c:v>
                </c:pt>
                <c:pt idx="616">
                  <c:v>488226</c:v>
                </c:pt>
                <c:pt idx="617">
                  <c:v>502730</c:v>
                </c:pt>
                <c:pt idx="618">
                  <c:v>494873</c:v>
                </c:pt>
                <c:pt idx="619">
                  <c:v>509859</c:v>
                </c:pt>
                <c:pt idx="620">
                  <c:v>506165</c:v>
                </c:pt>
                <c:pt idx="621">
                  <c:v>504044</c:v>
                </c:pt>
                <c:pt idx="622">
                  <c:v>511555</c:v>
                </c:pt>
                <c:pt idx="623">
                  <c:v>511732</c:v>
                </c:pt>
                <c:pt idx="624">
                  <c:v>514926</c:v>
                </c:pt>
                <c:pt idx="625">
                  <c:v>515111</c:v>
                </c:pt>
                <c:pt idx="626">
                  <c:v>513434</c:v>
                </c:pt>
                <c:pt idx="627">
                  <c:v>518640</c:v>
                </c:pt>
                <c:pt idx="628">
                  <c:v>517726</c:v>
                </c:pt>
                <c:pt idx="629">
                  <c:v>534106</c:v>
                </c:pt>
                <c:pt idx="630">
                  <c:v>537285</c:v>
                </c:pt>
                <c:pt idx="631">
                  <c:v>542387</c:v>
                </c:pt>
                <c:pt idx="632">
                  <c:v>541284</c:v>
                </c:pt>
                <c:pt idx="633">
                  <c:v>533427</c:v>
                </c:pt>
                <c:pt idx="634">
                  <c:v>536012</c:v>
                </c:pt>
                <c:pt idx="635">
                  <c:v>532100</c:v>
                </c:pt>
                <c:pt idx="636">
                  <c:v>536314</c:v>
                </c:pt>
                <c:pt idx="637">
                  <c:v>527776</c:v>
                </c:pt>
                <c:pt idx="638">
                  <c:v>517477</c:v>
                </c:pt>
                <c:pt idx="639">
                  <c:v>522484</c:v>
                </c:pt>
                <c:pt idx="640">
                  <c:v>517373</c:v>
                </c:pt>
                <c:pt idx="641">
                  <c:v>518811</c:v>
                </c:pt>
                <c:pt idx="642">
                  <c:v>522211</c:v>
                </c:pt>
                <c:pt idx="643">
                  <c:v>523760</c:v>
                </c:pt>
                <c:pt idx="644">
                  <c:v>525847</c:v>
                </c:pt>
                <c:pt idx="645">
                  <c:v>514891</c:v>
                </c:pt>
                <c:pt idx="646">
                  <c:v>511268</c:v>
                </c:pt>
                <c:pt idx="647">
                  <c:v>511352</c:v>
                </c:pt>
                <c:pt idx="648">
                  <c:v>508972</c:v>
                </c:pt>
                <c:pt idx="649">
                  <c:v>506611</c:v>
                </c:pt>
                <c:pt idx="650">
                  <c:v>502703</c:v>
                </c:pt>
                <c:pt idx="651">
                  <c:v>501880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E50-419D-88A4-831820B9CF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102032"/>
        <c:axId val="1"/>
      </c:lineChart>
      <c:dateAx>
        <c:axId val="207102032"/>
        <c:scaling>
          <c:orientation val="minMax"/>
        </c:scaling>
        <c:delete val="0"/>
        <c:axPos val="b"/>
        <c:majorGridlines>
          <c:spPr>
            <a:ln w="9525">
              <a:solidFill>
                <a:schemeClr val="bg1">
                  <a:lumMod val="65000"/>
                </a:schemeClr>
              </a:solidFill>
            </a:ln>
          </c:spPr>
        </c:majorGridlines>
        <c:numFmt formatCode="yyyy" sourceLinked="0"/>
        <c:majorTickMark val="out"/>
        <c:minorTickMark val="out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3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months"/>
        <c:majorUnit val="120"/>
        <c:majorTimeUnit val="months"/>
        <c:minorUnit val="12"/>
        <c:minorTimeUnit val="months"/>
      </c:dateAx>
      <c:valAx>
        <c:axId val="1"/>
        <c:scaling>
          <c:orientation val="minMax"/>
          <c:max val="600000"/>
          <c:min val="0"/>
        </c:scaling>
        <c:delete val="0"/>
        <c:axPos val="l"/>
        <c:majorGridlines>
          <c:spPr>
            <a:ln w="9525">
              <a:solidFill>
                <a:schemeClr val="bg1">
                  <a:lumMod val="65000"/>
                </a:schemeClr>
              </a:solidFill>
            </a:ln>
          </c:spPr>
        </c:majorGridlines>
        <c:numFmt formatCode="&quot;£&quot;#\ ##0" sourceLinked="0"/>
        <c:majorTickMark val="out"/>
        <c:minorTickMark val="out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 anchor="ctr" anchorCtr="1"/>
          <a:lstStyle/>
          <a:p>
            <a:pPr>
              <a:defRPr sz="2400" b="0" i="0" u="none" strike="noStrike" baseline="0">
                <a:solidFill>
                  <a:schemeClr val="tx1"/>
                </a:solidFill>
                <a:latin typeface="Arial Narrow" panose="020B0606020202030204" pitchFamily="34" charset="0"/>
                <a:ea typeface="Arial"/>
                <a:cs typeface="Arial"/>
              </a:defRPr>
            </a:pPr>
            <a:endParaRPr lang="en-US"/>
          </a:p>
        </c:txPr>
        <c:crossAx val="207102032"/>
        <c:crosses val="autoZero"/>
        <c:crossBetween val="between"/>
        <c:minorUnit val="50000"/>
      </c:valAx>
      <c:spPr>
        <a:solidFill>
          <a:schemeClr val="bg1"/>
        </a:solidFill>
        <a:ln w="9525">
          <a:solidFill>
            <a:schemeClr val="accent3">
              <a:lumMod val="65000"/>
            </a:schemeClr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2300" b="0" i="0" u="none" strike="noStrike" baseline="0">
                <a:solidFill>
                  <a:srgbClr val="80008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300" b="0" i="0" u="none" strike="noStrike" baseline="0">
                <a:solidFill>
                  <a:srgbClr val="FF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300" b="0" i="0" u="none" strike="noStrike" baseline="0">
                <a:solidFill>
                  <a:srgbClr val="E4801C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230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2300" b="0" i="0" u="none" strike="noStrike" baseline="0">
                <a:solidFill>
                  <a:srgbClr val="00B05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5"/>
        <c:txPr>
          <a:bodyPr/>
          <a:lstStyle/>
          <a:p>
            <a:pPr>
              <a:defRPr sz="2300" b="0" i="0" u="none" strike="noStrike" baseline="0">
                <a:solidFill>
                  <a:srgbClr val="FF33CC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14058884924175744"/>
          <c:y val="5.4668550649677947E-2"/>
          <c:w val="0.51014001615182714"/>
          <c:h val="0.21928918505750136"/>
        </c:manualLayout>
      </c:layout>
      <c:overlay val="0"/>
      <c:spPr>
        <a:solidFill>
          <a:srgbClr val="FFFFE7"/>
        </a:solidFill>
        <a:ln w="15875">
          <a:solidFill>
            <a:srgbClr val="800080"/>
          </a:solidFill>
          <a:prstDash val="solid"/>
        </a:ln>
      </c:spPr>
      <c:txPr>
        <a:bodyPr/>
        <a:lstStyle/>
        <a:p>
          <a:pPr>
            <a:defRPr sz="2300" b="0" i="0" u="none" strike="noStrike" baseline="0">
              <a:solidFill>
                <a:srgbClr val="0000CC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9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242FC-B008-4DDF-992F-B2669D28CB97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BAC7D-6D75-4ED3-9B98-BF515CB44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141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617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682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33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1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85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309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599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48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99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5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13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C2492-9756-4C96-90E9-DB02BB3810B8}" type="datetimeFigureOut">
              <a:rPr lang="en-GB" smtClean="0"/>
              <a:t>13/07/2024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515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collections/uk-house-price-index-reports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CA4DA05F-5454-4EC8-A129-82EBABD283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613196"/>
              </p:ext>
            </p:extLst>
          </p:nvPr>
        </p:nvGraphicFramePr>
        <p:xfrm>
          <a:off x="67112" y="111017"/>
          <a:ext cx="9838887" cy="5912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2" name="Text Box 4">
            <a:extLst>
              <a:ext uri="{FF2B5EF4-FFF2-40B4-BE49-F238E27FC236}">
                <a16:creationId xmlns:a16="http://schemas.microsoft.com/office/drawing/2014/main" id="{2CF29F4A-7E72-406B-906C-FFE17D2C6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" y="6334780"/>
            <a:ext cx="99059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4F81BD"/>
              </a:buClr>
              <a:buSzPct val="85000"/>
              <a:buFont typeface="Wingdings 2" panose="05020102010507070707" pitchFamily="18" charset="2"/>
              <a:buChar char="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504D"/>
              </a:buClr>
              <a:buSzPct val="70000"/>
              <a:buFont typeface="Wingdings" panose="05000000000000000000" pitchFamily="2" charset="2"/>
              <a:buChar char="¡"/>
              <a:defRPr sz="2300">
                <a:solidFill>
                  <a:srgbClr val="1341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BBB59"/>
              </a:buClr>
              <a:buSzPct val="75000"/>
              <a:buFont typeface="Wingdings 2" panose="05020102010507070707" pitchFamily="18" charset="2"/>
              <a:buChar char=""/>
              <a:defRPr sz="2100">
                <a:solidFill>
                  <a:srgbClr val="2C38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"/>
              <a:defRPr sz="1900">
                <a:solidFill>
                  <a:srgbClr val="384D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dirty="0">
                <a:solidFill>
                  <a:srgbClr val="000000"/>
                </a:solidFill>
              </a:rPr>
              <a:t>1. Average </a:t>
            </a:r>
            <a:r>
              <a:rPr lang="en-GB" altLang="en-US">
                <a:solidFill>
                  <a:srgbClr val="000000"/>
                </a:solidFill>
              </a:rPr>
              <a:t>house price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95FC3463-02B8-3239-E88F-11A424985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149" y="5962153"/>
            <a:ext cx="87238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4F81BD"/>
              </a:buClr>
              <a:buSzPct val="85000"/>
              <a:buFont typeface="Wingdings 2" panose="05020102010507070707" pitchFamily="18" charset="2"/>
              <a:buChar char="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504D"/>
              </a:buClr>
              <a:buSzPct val="70000"/>
              <a:buFont typeface="Wingdings" panose="05000000000000000000" pitchFamily="2" charset="2"/>
              <a:buChar char="¡"/>
              <a:defRPr sz="2300">
                <a:solidFill>
                  <a:srgbClr val="1341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BBB59"/>
              </a:buClr>
              <a:buSzPct val="75000"/>
              <a:buFont typeface="Wingdings 2" panose="05020102010507070707" pitchFamily="18" charset="2"/>
              <a:buChar char=""/>
              <a:defRPr sz="2100">
                <a:solidFill>
                  <a:srgbClr val="2C38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"/>
              <a:defRPr sz="1900">
                <a:solidFill>
                  <a:srgbClr val="384D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 i="1" dirty="0">
                <a:solidFill>
                  <a:srgbClr val="000000"/>
                </a:solidFill>
              </a:rPr>
              <a:t>Source</a:t>
            </a:r>
            <a:r>
              <a:rPr lang="en-GB" altLang="en-US" sz="1400" dirty="0">
                <a:solidFill>
                  <a:srgbClr val="000000"/>
                </a:solidFill>
              </a:rPr>
              <a:t>: </a:t>
            </a:r>
            <a:r>
              <a:rPr lang="en-GB" altLang="en-US" sz="1400" i="1" dirty="0">
                <a:solidFill>
                  <a:srgbClr val="000000"/>
                </a:solidFill>
                <a:hlinkClick r:id="rId3"/>
              </a:rPr>
              <a:t>UK House Price Index: reports</a:t>
            </a:r>
            <a:r>
              <a:rPr lang="en-GB" altLang="en-US" sz="1400" dirty="0">
                <a:solidFill>
                  <a:srgbClr val="000000"/>
                </a:solidFill>
              </a:rPr>
              <a:t> (HM Land Registry)</a:t>
            </a:r>
          </a:p>
        </p:txBody>
      </p:sp>
    </p:spTree>
    <p:extLst>
      <p:ext uri="{BB962C8B-B14F-4D97-AF65-F5344CB8AC3E}">
        <p14:creationId xmlns:p14="http://schemas.microsoft.com/office/powerpoint/2010/main" val="4293053742"/>
      </p:ext>
    </p:extLst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</TotalTime>
  <Words>18</Words>
  <Application>Microsoft Office PowerPoint</Application>
  <PresentationFormat>A4 Paper (210x297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Garratt, Dean</dc:creator>
  <cp:lastModifiedBy>John Sloman</cp:lastModifiedBy>
  <cp:revision>28</cp:revision>
  <dcterms:created xsi:type="dcterms:W3CDTF">2021-10-15T17:38:29Z</dcterms:created>
  <dcterms:modified xsi:type="dcterms:W3CDTF">2024-07-13T13:04:27Z</dcterms:modified>
</cp:coreProperties>
</file>