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60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 Garratt" initials="DG" lastIdx="1" clrIdx="0">
    <p:extLst>
      <p:ext uri="{19B8F6BF-5375-455C-9EA6-DF929625EA0E}">
        <p15:presenceInfo xmlns:p15="http://schemas.microsoft.com/office/powerpoint/2012/main" userId="c211d0be2df980e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B"/>
    <a:srgbClr val="FF9933"/>
    <a:srgbClr val="0000FF"/>
    <a:srgbClr val="008000"/>
    <a:srgbClr val="FFFF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23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534837472239049"/>
          <c:y val="3.6150145134597036E-2"/>
          <c:w val="0.83416444579043003"/>
          <c:h val="0.876741878165087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Nominal regular weekly earnings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circle"/>
            <c:size val="2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cat>
            <c:numRef>
              <c:f>Sheet1!$A$2:$A$293</c:f>
              <c:numCache>
                <c:formatCode>mmm\-yy</c:formatCode>
                <c:ptCount val="292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  <c:pt idx="201">
                  <c:v>42644</c:v>
                </c:pt>
                <c:pt idx="202">
                  <c:v>42675</c:v>
                </c:pt>
                <c:pt idx="203">
                  <c:v>42705</c:v>
                </c:pt>
                <c:pt idx="204">
                  <c:v>42736</c:v>
                </c:pt>
                <c:pt idx="205">
                  <c:v>42767</c:v>
                </c:pt>
                <c:pt idx="206">
                  <c:v>42795</c:v>
                </c:pt>
                <c:pt idx="207">
                  <c:v>42826</c:v>
                </c:pt>
                <c:pt idx="208">
                  <c:v>42856</c:v>
                </c:pt>
                <c:pt idx="209">
                  <c:v>42887</c:v>
                </c:pt>
                <c:pt idx="210">
                  <c:v>42917</c:v>
                </c:pt>
                <c:pt idx="211">
                  <c:v>42948</c:v>
                </c:pt>
                <c:pt idx="212">
                  <c:v>42979</c:v>
                </c:pt>
                <c:pt idx="213">
                  <c:v>43009</c:v>
                </c:pt>
                <c:pt idx="214">
                  <c:v>43040</c:v>
                </c:pt>
                <c:pt idx="215">
                  <c:v>43070</c:v>
                </c:pt>
                <c:pt idx="216">
                  <c:v>43101</c:v>
                </c:pt>
                <c:pt idx="217">
                  <c:v>43132</c:v>
                </c:pt>
                <c:pt idx="218">
                  <c:v>43160</c:v>
                </c:pt>
                <c:pt idx="219">
                  <c:v>43191</c:v>
                </c:pt>
                <c:pt idx="220">
                  <c:v>43221</c:v>
                </c:pt>
                <c:pt idx="221">
                  <c:v>43252</c:v>
                </c:pt>
                <c:pt idx="222">
                  <c:v>43282</c:v>
                </c:pt>
                <c:pt idx="223">
                  <c:v>43313</c:v>
                </c:pt>
                <c:pt idx="224">
                  <c:v>43344</c:v>
                </c:pt>
                <c:pt idx="225">
                  <c:v>43374</c:v>
                </c:pt>
                <c:pt idx="226">
                  <c:v>43405</c:v>
                </c:pt>
                <c:pt idx="227">
                  <c:v>43435</c:v>
                </c:pt>
                <c:pt idx="228">
                  <c:v>43466</c:v>
                </c:pt>
                <c:pt idx="229">
                  <c:v>43497</c:v>
                </c:pt>
                <c:pt idx="230">
                  <c:v>43525</c:v>
                </c:pt>
                <c:pt idx="231">
                  <c:v>43556</c:v>
                </c:pt>
                <c:pt idx="232">
                  <c:v>43586</c:v>
                </c:pt>
                <c:pt idx="233">
                  <c:v>43617</c:v>
                </c:pt>
                <c:pt idx="234">
                  <c:v>43647</c:v>
                </c:pt>
                <c:pt idx="235">
                  <c:v>43678</c:v>
                </c:pt>
                <c:pt idx="236">
                  <c:v>43709</c:v>
                </c:pt>
                <c:pt idx="237">
                  <c:v>43739</c:v>
                </c:pt>
                <c:pt idx="238">
                  <c:v>43770</c:v>
                </c:pt>
                <c:pt idx="239">
                  <c:v>43800</c:v>
                </c:pt>
                <c:pt idx="240">
                  <c:v>43831</c:v>
                </c:pt>
                <c:pt idx="241">
                  <c:v>43862</c:v>
                </c:pt>
                <c:pt idx="242">
                  <c:v>43891</c:v>
                </c:pt>
                <c:pt idx="243">
                  <c:v>43922</c:v>
                </c:pt>
                <c:pt idx="244">
                  <c:v>43952</c:v>
                </c:pt>
                <c:pt idx="245">
                  <c:v>43983</c:v>
                </c:pt>
                <c:pt idx="246">
                  <c:v>44013</c:v>
                </c:pt>
                <c:pt idx="247">
                  <c:v>44044</c:v>
                </c:pt>
                <c:pt idx="248">
                  <c:v>44075</c:v>
                </c:pt>
                <c:pt idx="249">
                  <c:v>44105</c:v>
                </c:pt>
                <c:pt idx="250">
                  <c:v>44136</c:v>
                </c:pt>
                <c:pt idx="251">
                  <c:v>44166</c:v>
                </c:pt>
                <c:pt idx="252">
                  <c:v>44197</c:v>
                </c:pt>
                <c:pt idx="253">
                  <c:v>44228</c:v>
                </c:pt>
                <c:pt idx="254">
                  <c:v>44256</c:v>
                </c:pt>
                <c:pt idx="255">
                  <c:v>44287</c:v>
                </c:pt>
                <c:pt idx="256">
                  <c:v>44317</c:v>
                </c:pt>
                <c:pt idx="257">
                  <c:v>44348</c:v>
                </c:pt>
                <c:pt idx="258">
                  <c:v>44378</c:v>
                </c:pt>
                <c:pt idx="259">
                  <c:v>44409</c:v>
                </c:pt>
                <c:pt idx="260">
                  <c:v>44440</c:v>
                </c:pt>
                <c:pt idx="261">
                  <c:v>44470</c:v>
                </c:pt>
                <c:pt idx="262">
                  <c:v>44501</c:v>
                </c:pt>
                <c:pt idx="263">
                  <c:v>44531</c:v>
                </c:pt>
                <c:pt idx="264">
                  <c:v>44562</c:v>
                </c:pt>
                <c:pt idx="265">
                  <c:v>44593</c:v>
                </c:pt>
                <c:pt idx="266">
                  <c:v>44621</c:v>
                </c:pt>
                <c:pt idx="267">
                  <c:v>44652</c:v>
                </c:pt>
                <c:pt idx="268">
                  <c:v>44682</c:v>
                </c:pt>
                <c:pt idx="269">
                  <c:v>44713</c:v>
                </c:pt>
                <c:pt idx="270">
                  <c:v>44743</c:v>
                </c:pt>
                <c:pt idx="271">
                  <c:v>44774</c:v>
                </c:pt>
                <c:pt idx="272">
                  <c:v>44805</c:v>
                </c:pt>
                <c:pt idx="273">
                  <c:v>44835</c:v>
                </c:pt>
                <c:pt idx="274">
                  <c:v>44866</c:v>
                </c:pt>
                <c:pt idx="275">
                  <c:v>44896</c:v>
                </c:pt>
                <c:pt idx="276">
                  <c:v>44927</c:v>
                </c:pt>
                <c:pt idx="277">
                  <c:v>44958</c:v>
                </c:pt>
                <c:pt idx="278">
                  <c:v>44986</c:v>
                </c:pt>
                <c:pt idx="279">
                  <c:v>45017</c:v>
                </c:pt>
                <c:pt idx="280">
                  <c:v>45047</c:v>
                </c:pt>
                <c:pt idx="281">
                  <c:v>45078</c:v>
                </c:pt>
                <c:pt idx="282">
                  <c:v>45108</c:v>
                </c:pt>
                <c:pt idx="283">
                  <c:v>45139</c:v>
                </c:pt>
                <c:pt idx="284">
                  <c:v>45170</c:v>
                </c:pt>
                <c:pt idx="285">
                  <c:v>45200</c:v>
                </c:pt>
                <c:pt idx="286">
                  <c:v>45231</c:v>
                </c:pt>
                <c:pt idx="287">
                  <c:v>45261</c:v>
                </c:pt>
                <c:pt idx="288">
                  <c:v>45292</c:v>
                </c:pt>
                <c:pt idx="289">
                  <c:v>45323</c:v>
                </c:pt>
                <c:pt idx="290">
                  <c:v>45352</c:v>
                </c:pt>
                <c:pt idx="291">
                  <c:v>45383</c:v>
                </c:pt>
              </c:numCache>
            </c:numRef>
          </c:cat>
          <c:val>
            <c:numRef>
              <c:f>Sheet1!$B$2:$B$293</c:f>
              <c:numCache>
                <c:formatCode>General</c:formatCode>
                <c:ptCount val="292"/>
                <c:pt idx="0">
                  <c:v>293</c:v>
                </c:pt>
                <c:pt idx="1">
                  <c:v>293</c:v>
                </c:pt>
                <c:pt idx="2">
                  <c:v>293</c:v>
                </c:pt>
                <c:pt idx="3">
                  <c:v>293</c:v>
                </c:pt>
                <c:pt idx="4">
                  <c:v>294</c:v>
                </c:pt>
                <c:pt idx="5">
                  <c:v>295</c:v>
                </c:pt>
                <c:pt idx="6">
                  <c:v>296</c:v>
                </c:pt>
                <c:pt idx="7">
                  <c:v>297</c:v>
                </c:pt>
                <c:pt idx="8">
                  <c:v>299</c:v>
                </c:pt>
                <c:pt idx="9">
                  <c:v>300</c:v>
                </c:pt>
                <c:pt idx="10">
                  <c:v>302</c:v>
                </c:pt>
                <c:pt idx="11">
                  <c:v>303</c:v>
                </c:pt>
                <c:pt idx="12">
                  <c:v>304</c:v>
                </c:pt>
                <c:pt idx="13">
                  <c:v>304</c:v>
                </c:pt>
                <c:pt idx="14">
                  <c:v>306</c:v>
                </c:pt>
                <c:pt idx="15">
                  <c:v>309</c:v>
                </c:pt>
                <c:pt idx="16">
                  <c:v>309</c:v>
                </c:pt>
                <c:pt idx="17">
                  <c:v>310</c:v>
                </c:pt>
                <c:pt idx="18">
                  <c:v>311</c:v>
                </c:pt>
                <c:pt idx="19">
                  <c:v>314</c:v>
                </c:pt>
                <c:pt idx="20">
                  <c:v>313</c:v>
                </c:pt>
                <c:pt idx="21">
                  <c:v>315</c:v>
                </c:pt>
                <c:pt idx="22">
                  <c:v>316</c:v>
                </c:pt>
                <c:pt idx="23">
                  <c:v>316</c:v>
                </c:pt>
                <c:pt idx="24">
                  <c:v>318</c:v>
                </c:pt>
                <c:pt idx="25">
                  <c:v>320</c:v>
                </c:pt>
                <c:pt idx="26">
                  <c:v>321</c:v>
                </c:pt>
                <c:pt idx="27">
                  <c:v>321</c:v>
                </c:pt>
                <c:pt idx="28">
                  <c:v>322</c:v>
                </c:pt>
                <c:pt idx="29">
                  <c:v>324</c:v>
                </c:pt>
                <c:pt idx="30">
                  <c:v>324</c:v>
                </c:pt>
                <c:pt idx="31">
                  <c:v>323</c:v>
                </c:pt>
                <c:pt idx="32">
                  <c:v>324</c:v>
                </c:pt>
                <c:pt idx="33">
                  <c:v>325</c:v>
                </c:pt>
                <c:pt idx="34">
                  <c:v>326</c:v>
                </c:pt>
                <c:pt idx="35">
                  <c:v>325</c:v>
                </c:pt>
                <c:pt idx="36">
                  <c:v>328</c:v>
                </c:pt>
                <c:pt idx="37">
                  <c:v>329</c:v>
                </c:pt>
                <c:pt idx="38">
                  <c:v>330</c:v>
                </c:pt>
                <c:pt idx="39">
                  <c:v>331</c:v>
                </c:pt>
                <c:pt idx="40">
                  <c:v>332</c:v>
                </c:pt>
                <c:pt idx="41">
                  <c:v>333</c:v>
                </c:pt>
                <c:pt idx="42">
                  <c:v>334</c:v>
                </c:pt>
                <c:pt idx="43">
                  <c:v>335</c:v>
                </c:pt>
                <c:pt idx="44">
                  <c:v>336</c:v>
                </c:pt>
                <c:pt idx="45">
                  <c:v>337</c:v>
                </c:pt>
                <c:pt idx="46">
                  <c:v>338</c:v>
                </c:pt>
                <c:pt idx="47">
                  <c:v>339</c:v>
                </c:pt>
                <c:pt idx="48">
                  <c:v>340</c:v>
                </c:pt>
                <c:pt idx="49">
                  <c:v>340</c:v>
                </c:pt>
                <c:pt idx="50">
                  <c:v>341</c:v>
                </c:pt>
                <c:pt idx="51">
                  <c:v>343</c:v>
                </c:pt>
                <c:pt idx="52">
                  <c:v>344</c:v>
                </c:pt>
                <c:pt idx="53">
                  <c:v>345</c:v>
                </c:pt>
                <c:pt idx="54">
                  <c:v>346</c:v>
                </c:pt>
                <c:pt idx="55">
                  <c:v>348</c:v>
                </c:pt>
                <c:pt idx="56">
                  <c:v>348</c:v>
                </c:pt>
                <c:pt idx="57">
                  <c:v>350</c:v>
                </c:pt>
                <c:pt idx="58">
                  <c:v>350</c:v>
                </c:pt>
                <c:pt idx="59">
                  <c:v>353</c:v>
                </c:pt>
                <c:pt idx="60">
                  <c:v>354</c:v>
                </c:pt>
                <c:pt idx="61">
                  <c:v>354</c:v>
                </c:pt>
                <c:pt idx="62">
                  <c:v>357</c:v>
                </c:pt>
                <c:pt idx="63">
                  <c:v>357</c:v>
                </c:pt>
                <c:pt idx="64">
                  <c:v>358</c:v>
                </c:pt>
                <c:pt idx="65">
                  <c:v>359</c:v>
                </c:pt>
                <c:pt idx="66">
                  <c:v>362</c:v>
                </c:pt>
                <c:pt idx="67">
                  <c:v>363</c:v>
                </c:pt>
                <c:pt idx="68">
                  <c:v>364</c:v>
                </c:pt>
                <c:pt idx="69">
                  <c:v>365</c:v>
                </c:pt>
                <c:pt idx="70">
                  <c:v>365</c:v>
                </c:pt>
                <c:pt idx="71">
                  <c:v>366</c:v>
                </c:pt>
                <c:pt idx="72">
                  <c:v>368</c:v>
                </c:pt>
                <c:pt idx="73">
                  <c:v>369</c:v>
                </c:pt>
                <c:pt idx="74">
                  <c:v>370</c:v>
                </c:pt>
                <c:pt idx="75">
                  <c:v>371</c:v>
                </c:pt>
                <c:pt idx="76">
                  <c:v>373</c:v>
                </c:pt>
                <c:pt idx="77">
                  <c:v>374</c:v>
                </c:pt>
                <c:pt idx="78">
                  <c:v>375</c:v>
                </c:pt>
                <c:pt idx="79">
                  <c:v>375</c:v>
                </c:pt>
                <c:pt idx="80">
                  <c:v>377</c:v>
                </c:pt>
                <c:pt idx="81">
                  <c:v>379</c:v>
                </c:pt>
                <c:pt idx="82">
                  <c:v>380</c:v>
                </c:pt>
                <c:pt idx="83">
                  <c:v>381</c:v>
                </c:pt>
                <c:pt idx="84">
                  <c:v>382</c:v>
                </c:pt>
                <c:pt idx="85">
                  <c:v>384</c:v>
                </c:pt>
                <c:pt idx="86">
                  <c:v>385</c:v>
                </c:pt>
                <c:pt idx="87">
                  <c:v>386</c:v>
                </c:pt>
                <c:pt idx="88">
                  <c:v>388</c:v>
                </c:pt>
                <c:pt idx="89">
                  <c:v>390</c:v>
                </c:pt>
                <c:pt idx="90">
                  <c:v>392</c:v>
                </c:pt>
                <c:pt idx="91">
                  <c:v>393</c:v>
                </c:pt>
                <c:pt idx="92">
                  <c:v>394</c:v>
                </c:pt>
                <c:pt idx="93">
                  <c:v>394</c:v>
                </c:pt>
                <c:pt idx="94">
                  <c:v>396</c:v>
                </c:pt>
                <c:pt idx="95">
                  <c:v>396</c:v>
                </c:pt>
                <c:pt idx="96">
                  <c:v>398</c:v>
                </c:pt>
                <c:pt idx="97">
                  <c:v>400</c:v>
                </c:pt>
                <c:pt idx="98">
                  <c:v>402</c:v>
                </c:pt>
                <c:pt idx="99">
                  <c:v>404</c:v>
                </c:pt>
                <c:pt idx="100">
                  <c:v>403</c:v>
                </c:pt>
                <c:pt idx="101">
                  <c:v>404</c:v>
                </c:pt>
                <c:pt idx="102">
                  <c:v>405</c:v>
                </c:pt>
                <c:pt idx="103">
                  <c:v>406</c:v>
                </c:pt>
                <c:pt idx="104">
                  <c:v>407</c:v>
                </c:pt>
                <c:pt idx="105">
                  <c:v>409</c:v>
                </c:pt>
                <c:pt idx="106">
                  <c:v>409</c:v>
                </c:pt>
                <c:pt idx="107">
                  <c:v>409</c:v>
                </c:pt>
                <c:pt idx="108">
                  <c:v>409</c:v>
                </c:pt>
                <c:pt idx="109">
                  <c:v>410</c:v>
                </c:pt>
                <c:pt idx="110">
                  <c:v>410</c:v>
                </c:pt>
                <c:pt idx="111">
                  <c:v>411</c:v>
                </c:pt>
                <c:pt idx="112">
                  <c:v>412</c:v>
                </c:pt>
                <c:pt idx="113">
                  <c:v>412</c:v>
                </c:pt>
                <c:pt idx="114">
                  <c:v>411</c:v>
                </c:pt>
                <c:pt idx="115">
                  <c:v>411</c:v>
                </c:pt>
                <c:pt idx="116">
                  <c:v>413</c:v>
                </c:pt>
                <c:pt idx="117">
                  <c:v>413</c:v>
                </c:pt>
                <c:pt idx="118">
                  <c:v>413</c:v>
                </c:pt>
                <c:pt idx="119">
                  <c:v>414</c:v>
                </c:pt>
                <c:pt idx="120">
                  <c:v>417</c:v>
                </c:pt>
                <c:pt idx="121">
                  <c:v>416</c:v>
                </c:pt>
                <c:pt idx="122">
                  <c:v>418</c:v>
                </c:pt>
                <c:pt idx="123">
                  <c:v>417</c:v>
                </c:pt>
                <c:pt idx="124">
                  <c:v>417</c:v>
                </c:pt>
                <c:pt idx="125">
                  <c:v>418</c:v>
                </c:pt>
                <c:pt idx="126">
                  <c:v>420</c:v>
                </c:pt>
                <c:pt idx="127">
                  <c:v>421</c:v>
                </c:pt>
                <c:pt idx="128">
                  <c:v>422</c:v>
                </c:pt>
                <c:pt idx="129">
                  <c:v>422</c:v>
                </c:pt>
                <c:pt idx="130">
                  <c:v>423</c:v>
                </c:pt>
                <c:pt idx="131">
                  <c:v>423</c:v>
                </c:pt>
                <c:pt idx="132">
                  <c:v>426</c:v>
                </c:pt>
                <c:pt idx="133">
                  <c:v>425</c:v>
                </c:pt>
                <c:pt idx="134">
                  <c:v>425</c:v>
                </c:pt>
                <c:pt idx="135">
                  <c:v>426</c:v>
                </c:pt>
                <c:pt idx="136">
                  <c:v>427</c:v>
                </c:pt>
                <c:pt idx="137">
                  <c:v>426</c:v>
                </c:pt>
                <c:pt idx="138">
                  <c:v>427</c:v>
                </c:pt>
                <c:pt idx="139">
                  <c:v>427</c:v>
                </c:pt>
                <c:pt idx="140">
                  <c:v>429</c:v>
                </c:pt>
                <c:pt idx="141">
                  <c:v>430</c:v>
                </c:pt>
                <c:pt idx="142">
                  <c:v>430</c:v>
                </c:pt>
                <c:pt idx="143">
                  <c:v>431</c:v>
                </c:pt>
                <c:pt idx="144">
                  <c:v>430</c:v>
                </c:pt>
                <c:pt idx="145">
                  <c:v>432</c:v>
                </c:pt>
                <c:pt idx="146">
                  <c:v>433</c:v>
                </c:pt>
                <c:pt idx="147">
                  <c:v>433</c:v>
                </c:pt>
                <c:pt idx="148">
                  <c:v>434</c:v>
                </c:pt>
                <c:pt idx="149">
                  <c:v>435</c:v>
                </c:pt>
                <c:pt idx="150">
                  <c:v>435</c:v>
                </c:pt>
                <c:pt idx="151">
                  <c:v>436</c:v>
                </c:pt>
                <c:pt idx="152">
                  <c:v>435</c:v>
                </c:pt>
                <c:pt idx="153">
                  <c:v>435</c:v>
                </c:pt>
                <c:pt idx="154">
                  <c:v>436</c:v>
                </c:pt>
                <c:pt idx="155">
                  <c:v>436</c:v>
                </c:pt>
                <c:pt idx="156">
                  <c:v>434</c:v>
                </c:pt>
                <c:pt idx="157">
                  <c:v>435</c:v>
                </c:pt>
                <c:pt idx="158">
                  <c:v>436</c:v>
                </c:pt>
                <c:pt idx="159">
                  <c:v>438</c:v>
                </c:pt>
                <c:pt idx="160">
                  <c:v>438</c:v>
                </c:pt>
                <c:pt idx="161">
                  <c:v>438</c:v>
                </c:pt>
                <c:pt idx="162">
                  <c:v>439</c:v>
                </c:pt>
                <c:pt idx="163">
                  <c:v>438</c:v>
                </c:pt>
                <c:pt idx="164">
                  <c:v>438</c:v>
                </c:pt>
                <c:pt idx="165">
                  <c:v>439</c:v>
                </c:pt>
                <c:pt idx="166">
                  <c:v>438</c:v>
                </c:pt>
                <c:pt idx="167">
                  <c:v>441</c:v>
                </c:pt>
                <c:pt idx="168">
                  <c:v>441</c:v>
                </c:pt>
                <c:pt idx="169">
                  <c:v>440</c:v>
                </c:pt>
                <c:pt idx="170">
                  <c:v>439</c:v>
                </c:pt>
                <c:pt idx="171">
                  <c:v>440</c:v>
                </c:pt>
                <c:pt idx="172">
                  <c:v>441</c:v>
                </c:pt>
                <c:pt idx="173">
                  <c:v>441</c:v>
                </c:pt>
                <c:pt idx="174">
                  <c:v>442</c:v>
                </c:pt>
                <c:pt idx="175">
                  <c:v>443</c:v>
                </c:pt>
                <c:pt idx="176">
                  <c:v>445</c:v>
                </c:pt>
                <c:pt idx="177">
                  <c:v>447</c:v>
                </c:pt>
                <c:pt idx="178">
                  <c:v>445</c:v>
                </c:pt>
                <c:pt idx="179">
                  <c:v>447</c:v>
                </c:pt>
                <c:pt idx="180">
                  <c:v>448</c:v>
                </c:pt>
                <c:pt idx="181">
                  <c:v>450</c:v>
                </c:pt>
                <c:pt idx="182">
                  <c:v>452</c:v>
                </c:pt>
                <c:pt idx="183">
                  <c:v>452</c:v>
                </c:pt>
                <c:pt idx="184">
                  <c:v>453</c:v>
                </c:pt>
                <c:pt idx="185">
                  <c:v>453</c:v>
                </c:pt>
                <c:pt idx="186">
                  <c:v>454</c:v>
                </c:pt>
                <c:pt idx="187">
                  <c:v>454</c:v>
                </c:pt>
                <c:pt idx="188">
                  <c:v>454</c:v>
                </c:pt>
                <c:pt idx="189">
                  <c:v>454</c:v>
                </c:pt>
                <c:pt idx="190">
                  <c:v>455</c:v>
                </c:pt>
                <c:pt idx="191">
                  <c:v>456</c:v>
                </c:pt>
                <c:pt idx="192">
                  <c:v>459</c:v>
                </c:pt>
                <c:pt idx="193">
                  <c:v>461</c:v>
                </c:pt>
                <c:pt idx="194">
                  <c:v>462</c:v>
                </c:pt>
                <c:pt idx="195">
                  <c:v>463</c:v>
                </c:pt>
                <c:pt idx="196">
                  <c:v>462</c:v>
                </c:pt>
                <c:pt idx="197">
                  <c:v>464</c:v>
                </c:pt>
                <c:pt idx="198">
                  <c:v>464</c:v>
                </c:pt>
                <c:pt idx="199">
                  <c:v>464</c:v>
                </c:pt>
                <c:pt idx="200">
                  <c:v>466</c:v>
                </c:pt>
                <c:pt idx="201">
                  <c:v>465</c:v>
                </c:pt>
                <c:pt idx="202">
                  <c:v>467</c:v>
                </c:pt>
                <c:pt idx="203">
                  <c:v>466</c:v>
                </c:pt>
                <c:pt idx="204">
                  <c:v>468</c:v>
                </c:pt>
                <c:pt idx="205">
                  <c:v>469</c:v>
                </c:pt>
                <c:pt idx="206">
                  <c:v>470</c:v>
                </c:pt>
                <c:pt idx="207">
                  <c:v>471</c:v>
                </c:pt>
                <c:pt idx="208">
                  <c:v>473</c:v>
                </c:pt>
                <c:pt idx="209">
                  <c:v>473</c:v>
                </c:pt>
                <c:pt idx="210">
                  <c:v>474</c:v>
                </c:pt>
                <c:pt idx="211">
                  <c:v>475</c:v>
                </c:pt>
                <c:pt idx="212">
                  <c:v>476</c:v>
                </c:pt>
                <c:pt idx="213">
                  <c:v>476</c:v>
                </c:pt>
                <c:pt idx="214">
                  <c:v>478</c:v>
                </c:pt>
                <c:pt idx="215">
                  <c:v>479</c:v>
                </c:pt>
                <c:pt idx="216">
                  <c:v>480</c:v>
                </c:pt>
                <c:pt idx="217">
                  <c:v>482</c:v>
                </c:pt>
                <c:pt idx="218">
                  <c:v>484</c:v>
                </c:pt>
                <c:pt idx="219">
                  <c:v>483</c:v>
                </c:pt>
                <c:pt idx="220">
                  <c:v>486</c:v>
                </c:pt>
                <c:pt idx="221">
                  <c:v>487</c:v>
                </c:pt>
                <c:pt idx="222">
                  <c:v>489</c:v>
                </c:pt>
                <c:pt idx="223">
                  <c:v>491</c:v>
                </c:pt>
                <c:pt idx="224">
                  <c:v>491</c:v>
                </c:pt>
                <c:pt idx="225">
                  <c:v>493</c:v>
                </c:pt>
                <c:pt idx="226">
                  <c:v>494</c:v>
                </c:pt>
                <c:pt idx="227">
                  <c:v>495</c:v>
                </c:pt>
                <c:pt idx="228">
                  <c:v>498</c:v>
                </c:pt>
                <c:pt idx="229">
                  <c:v>498</c:v>
                </c:pt>
                <c:pt idx="230">
                  <c:v>500</c:v>
                </c:pt>
                <c:pt idx="231">
                  <c:v>503</c:v>
                </c:pt>
                <c:pt idx="232">
                  <c:v>504</c:v>
                </c:pt>
                <c:pt idx="233">
                  <c:v>506</c:v>
                </c:pt>
                <c:pt idx="234">
                  <c:v>507</c:v>
                </c:pt>
                <c:pt idx="235">
                  <c:v>508</c:v>
                </c:pt>
                <c:pt idx="236">
                  <c:v>509</c:v>
                </c:pt>
                <c:pt idx="237">
                  <c:v>509</c:v>
                </c:pt>
                <c:pt idx="238">
                  <c:v>510</c:v>
                </c:pt>
                <c:pt idx="239">
                  <c:v>511</c:v>
                </c:pt>
                <c:pt idx="240">
                  <c:v>512</c:v>
                </c:pt>
                <c:pt idx="241">
                  <c:v>512</c:v>
                </c:pt>
                <c:pt idx="242">
                  <c:v>512</c:v>
                </c:pt>
                <c:pt idx="243">
                  <c:v>502</c:v>
                </c:pt>
                <c:pt idx="244">
                  <c:v>503</c:v>
                </c:pt>
                <c:pt idx="245">
                  <c:v>506</c:v>
                </c:pt>
                <c:pt idx="246">
                  <c:v>512</c:v>
                </c:pt>
                <c:pt idx="247">
                  <c:v>518</c:v>
                </c:pt>
                <c:pt idx="248">
                  <c:v>523</c:v>
                </c:pt>
                <c:pt idx="249">
                  <c:v>527</c:v>
                </c:pt>
                <c:pt idx="250">
                  <c:v>531</c:v>
                </c:pt>
                <c:pt idx="251">
                  <c:v>533</c:v>
                </c:pt>
                <c:pt idx="252">
                  <c:v>534</c:v>
                </c:pt>
                <c:pt idx="253">
                  <c:v>535</c:v>
                </c:pt>
                <c:pt idx="254">
                  <c:v>537</c:v>
                </c:pt>
                <c:pt idx="255">
                  <c:v>540</c:v>
                </c:pt>
                <c:pt idx="256">
                  <c:v>540</c:v>
                </c:pt>
                <c:pt idx="257">
                  <c:v>541</c:v>
                </c:pt>
                <c:pt idx="258">
                  <c:v>543</c:v>
                </c:pt>
                <c:pt idx="259">
                  <c:v>544</c:v>
                </c:pt>
                <c:pt idx="260">
                  <c:v>545</c:v>
                </c:pt>
                <c:pt idx="261">
                  <c:v>547</c:v>
                </c:pt>
                <c:pt idx="262">
                  <c:v>549</c:v>
                </c:pt>
                <c:pt idx="263">
                  <c:v>553</c:v>
                </c:pt>
                <c:pt idx="264">
                  <c:v>557</c:v>
                </c:pt>
                <c:pt idx="265">
                  <c:v>558</c:v>
                </c:pt>
                <c:pt idx="266">
                  <c:v>560</c:v>
                </c:pt>
                <c:pt idx="267">
                  <c:v>562</c:v>
                </c:pt>
                <c:pt idx="268">
                  <c:v>567</c:v>
                </c:pt>
                <c:pt idx="269">
                  <c:v>569</c:v>
                </c:pt>
                <c:pt idx="270">
                  <c:v>572</c:v>
                </c:pt>
                <c:pt idx="271">
                  <c:v>575</c:v>
                </c:pt>
                <c:pt idx="272">
                  <c:v>578</c:v>
                </c:pt>
                <c:pt idx="273">
                  <c:v>583</c:v>
                </c:pt>
                <c:pt idx="274">
                  <c:v>587</c:v>
                </c:pt>
                <c:pt idx="275">
                  <c:v>590</c:v>
                </c:pt>
                <c:pt idx="276">
                  <c:v>593</c:v>
                </c:pt>
                <c:pt idx="277">
                  <c:v>597</c:v>
                </c:pt>
                <c:pt idx="278">
                  <c:v>600</c:v>
                </c:pt>
                <c:pt idx="279">
                  <c:v>605</c:v>
                </c:pt>
                <c:pt idx="280">
                  <c:v>611</c:v>
                </c:pt>
                <c:pt idx="281">
                  <c:v>614</c:v>
                </c:pt>
                <c:pt idx="282">
                  <c:v>617</c:v>
                </c:pt>
                <c:pt idx="283">
                  <c:v>620</c:v>
                </c:pt>
                <c:pt idx="284">
                  <c:v>622</c:v>
                </c:pt>
                <c:pt idx="285">
                  <c:v>619</c:v>
                </c:pt>
                <c:pt idx="286">
                  <c:v>624</c:v>
                </c:pt>
                <c:pt idx="287">
                  <c:v>626</c:v>
                </c:pt>
                <c:pt idx="288">
                  <c:v>628</c:v>
                </c:pt>
                <c:pt idx="289">
                  <c:v>633</c:v>
                </c:pt>
                <c:pt idx="290">
                  <c:v>637</c:v>
                </c:pt>
                <c:pt idx="291">
                  <c:v>640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17-4B25-B4CD-83A4908E6E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Regular weekly earnings at 2015 prices</c:v>
                </c:pt>
              </c:strCache>
            </c:strRef>
          </c:tx>
          <c:spPr>
            <a:ln w="44450">
              <a:solidFill>
                <a:srgbClr val="C00000"/>
              </a:solidFill>
              <a:prstDash val="sysDash"/>
            </a:ln>
          </c:spPr>
          <c:marker>
            <c:symbol val="none"/>
          </c:marker>
          <c:cat>
            <c:numRef>
              <c:f>Sheet1!$A$2:$A$293</c:f>
              <c:numCache>
                <c:formatCode>mmm\-yy</c:formatCode>
                <c:ptCount val="292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  <c:pt idx="201">
                  <c:v>42644</c:v>
                </c:pt>
                <c:pt idx="202">
                  <c:v>42675</c:v>
                </c:pt>
                <c:pt idx="203">
                  <c:v>42705</c:v>
                </c:pt>
                <c:pt idx="204">
                  <c:v>42736</c:v>
                </c:pt>
                <c:pt idx="205">
                  <c:v>42767</c:v>
                </c:pt>
                <c:pt idx="206">
                  <c:v>42795</c:v>
                </c:pt>
                <c:pt idx="207">
                  <c:v>42826</c:v>
                </c:pt>
                <c:pt idx="208">
                  <c:v>42856</c:v>
                </c:pt>
                <c:pt idx="209">
                  <c:v>42887</c:v>
                </c:pt>
                <c:pt idx="210">
                  <c:v>42917</c:v>
                </c:pt>
                <c:pt idx="211">
                  <c:v>42948</c:v>
                </c:pt>
                <c:pt idx="212">
                  <c:v>42979</c:v>
                </c:pt>
                <c:pt idx="213">
                  <c:v>43009</c:v>
                </c:pt>
                <c:pt idx="214">
                  <c:v>43040</c:v>
                </c:pt>
                <c:pt idx="215">
                  <c:v>43070</c:v>
                </c:pt>
                <c:pt idx="216">
                  <c:v>43101</c:v>
                </c:pt>
                <c:pt idx="217">
                  <c:v>43132</c:v>
                </c:pt>
                <c:pt idx="218">
                  <c:v>43160</c:v>
                </c:pt>
                <c:pt idx="219">
                  <c:v>43191</c:v>
                </c:pt>
                <c:pt idx="220">
                  <c:v>43221</c:v>
                </c:pt>
                <c:pt idx="221">
                  <c:v>43252</c:v>
                </c:pt>
                <c:pt idx="222">
                  <c:v>43282</c:v>
                </c:pt>
                <c:pt idx="223">
                  <c:v>43313</c:v>
                </c:pt>
                <c:pt idx="224">
                  <c:v>43344</c:v>
                </c:pt>
                <c:pt idx="225">
                  <c:v>43374</c:v>
                </c:pt>
                <c:pt idx="226">
                  <c:v>43405</c:v>
                </c:pt>
                <c:pt idx="227">
                  <c:v>43435</c:v>
                </c:pt>
                <c:pt idx="228">
                  <c:v>43466</c:v>
                </c:pt>
                <c:pt idx="229">
                  <c:v>43497</c:v>
                </c:pt>
                <c:pt idx="230">
                  <c:v>43525</c:v>
                </c:pt>
                <c:pt idx="231">
                  <c:v>43556</c:v>
                </c:pt>
                <c:pt idx="232">
                  <c:v>43586</c:v>
                </c:pt>
                <c:pt idx="233">
                  <c:v>43617</c:v>
                </c:pt>
                <c:pt idx="234">
                  <c:v>43647</c:v>
                </c:pt>
                <c:pt idx="235">
                  <c:v>43678</c:v>
                </c:pt>
                <c:pt idx="236">
                  <c:v>43709</c:v>
                </c:pt>
                <c:pt idx="237">
                  <c:v>43739</c:v>
                </c:pt>
                <c:pt idx="238">
                  <c:v>43770</c:v>
                </c:pt>
                <c:pt idx="239">
                  <c:v>43800</c:v>
                </c:pt>
                <c:pt idx="240">
                  <c:v>43831</c:v>
                </c:pt>
                <c:pt idx="241">
                  <c:v>43862</c:v>
                </c:pt>
                <c:pt idx="242">
                  <c:v>43891</c:v>
                </c:pt>
                <c:pt idx="243">
                  <c:v>43922</c:v>
                </c:pt>
                <c:pt idx="244">
                  <c:v>43952</c:v>
                </c:pt>
                <c:pt idx="245">
                  <c:v>43983</c:v>
                </c:pt>
                <c:pt idx="246">
                  <c:v>44013</c:v>
                </c:pt>
                <c:pt idx="247">
                  <c:v>44044</c:v>
                </c:pt>
                <c:pt idx="248">
                  <c:v>44075</c:v>
                </c:pt>
                <c:pt idx="249">
                  <c:v>44105</c:v>
                </c:pt>
                <c:pt idx="250">
                  <c:v>44136</c:v>
                </c:pt>
                <c:pt idx="251">
                  <c:v>44166</c:v>
                </c:pt>
                <c:pt idx="252">
                  <c:v>44197</c:v>
                </c:pt>
                <c:pt idx="253">
                  <c:v>44228</c:v>
                </c:pt>
                <c:pt idx="254">
                  <c:v>44256</c:v>
                </c:pt>
                <c:pt idx="255">
                  <c:v>44287</c:v>
                </c:pt>
                <c:pt idx="256">
                  <c:v>44317</c:v>
                </c:pt>
                <c:pt idx="257">
                  <c:v>44348</c:v>
                </c:pt>
                <c:pt idx="258">
                  <c:v>44378</c:v>
                </c:pt>
                <c:pt idx="259">
                  <c:v>44409</c:v>
                </c:pt>
                <c:pt idx="260">
                  <c:v>44440</c:v>
                </c:pt>
                <c:pt idx="261">
                  <c:v>44470</c:v>
                </c:pt>
                <c:pt idx="262">
                  <c:v>44501</c:v>
                </c:pt>
                <c:pt idx="263">
                  <c:v>44531</c:v>
                </c:pt>
                <c:pt idx="264">
                  <c:v>44562</c:v>
                </c:pt>
                <c:pt idx="265">
                  <c:v>44593</c:v>
                </c:pt>
                <c:pt idx="266">
                  <c:v>44621</c:v>
                </c:pt>
                <c:pt idx="267">
                  <c:v>44652</c:v>
                </c:pt>
                <c:pt idx="268">
                  <c:v>44682</c:v>
                </c:pt>
                <c:pt idx="269">
                  <c:v>44713</c:v>
                </c:pt>
                <c:pt idx="270">
                  <c:v>44743</c:v>
                </c:pt>
                <c:pt idx="271">
                  <c:v>44774</c:v>
                </c:pt>
                <c:pt idx="272">
                  <c:v>44805</c:v>
                </c:pt>
                <c:pt idx="273">
                  <c:v>44835</c:v>
                </c:pt>
                <c:pt idx="274">
                  <c:v>44866</c:v>
                </c:pt>
                <c:pt idx="275">
                  <c:v>44896</c:v>
                </c:pt>
                <c:pt idx="276">
                  <c:v>44927</c:v>
                </c:pt>
                <c:pt idx="277">
                  <c:v>44958</c:v>
                </c:pt>
                <c:pt idx="278">
                  <c:v>44986</c:v>
                </c:pt>
                <c:pt idx="279">
                  <c:v>45017</c:v>
                </c:pt>
                <c:pt idx="280">
                  <c:v>45047</c:v>
                </c:pt>
                <c:pt idx="281">
                  <c:v>45078</c:v>
                </c:pt>
                <c:pt idx="282">
                  <c:v>45108</c:v>
                </c:pt>
                <c:pt idx="283">
                  <c:v>45139</c:v>
                </c:pt>
                <c:pt idx="284">
                  <c:v>45170</c:v>
                </c:pt>
                <c:pt idx="285">
                  <c:v>45200</c:v>
                </c:pt>
                <c:pt idx="286">
                  <c:v>45231</c:v>
                </c:pt>
                <c:pt idx="287">
                  <c:v>45261</c:v>
                </c:pt>
                <c:pt idx="288">
                  <c:v>45292</c:v>
                </c:pt>
                <c:pt idx="289">
                  <c:v>45323</c:v>
                </c:pt>
                <c:pt idx="290">
                  <c:v>45352</c:v>
                </c:pt>
                <c:pt idx="291">
                  <c:v>45383</c:v>
                </c:pt>
              </c:numCache>
            </c:numRef>
          </c:cat>
          <c:val>
            <c:numRef>
              <c:f>Sheet1!$C$2:$C$293</c:f>
              <c:numCache>
                <c:formatCode>General</c:formatCode>
                <c:ptCount val="292"/>
                <c:pt idx="0">
                  <c:v>403</c:v>
                </c:pt>
                <c:pt idx="1">
                  <c:v>403</c:v>
                </c:pt>
                <c:pt idx="2">
                  <c:v>401</c:v>
                </c:pt>
                <c:pt idx="3">
                  <c:v>401</c:v>
                </c:pt>
                <c:pt idx="4">
                  <c:v>403</c:v>
                </c:pt>
                <c:pt idx="5">
                  <c:v>403</c:v>
                </c:pt>
                <c:pt idx="6">
                  <c:v>403</c:v>
                </c:pt>
                <c:pt idx="7">
                  <c:v>406</c:v>
                </c:pt>
                <c:pt idx="8">
                  <c:v>407</c:v>
                </c:pt>
                <c:pt idx="9">
                  <c:v>408</c:v>
                </c:pt>
                <c:pt idx="10">
                  <c:v>409</c:v>
                </c:pt>
                <c:pt idx="11">
                  <c:v>411</c:v>
                </c:pt>
                <c:pt idx="12">
                  <c:v>412</c:v>
                </c:pt>
                <c:pt idx="13">
                  <c:v>412</c:v>
                </c:pt>
                <c:pt idx="14">
                  <c:v>414</c:v>
                </c:pt>
                <c:pt idx="15">
                  <c:v>417</c:v>
                </c:pt>
                <c:pt idx="16">
                  <c:v>415</c:v>
                </c:pt>
                <c:pt idx="17">
                  <c:v>415</c:v>
                </c:pt>
                <c:pt idx="18">
                  <c:v>418</c:v>
                </c:pt>
                <c:pt idx="19">
                  <c:v>420</c:v>
                </c:pt>
                <c:pt idx="20">
                  <c:v>419</c:v>
                </c:pt>
                <c:pt idx="21">
                  <c:v>421</c:v>
                </c:pt>
                <c:pt idx="22">
                  <c:v>423</c:v>
                </c:pt>
                <c:pt idx="23">
                  <c:v>423</c:v>
                </c:pt>
                <c:pt idx="24">
                  <c:v>423</c:v>
                </c:pt>
                <c:pt idx="25">
                  <c:v>426</c:v>
                </c:pt>
                <c:pt idx="26">
                  <c:v>427</c:v>
                </c:pt>
                <c:pt idx="27">
                  <c:v>426</c:v>
                </c:pt>
                <c:pt idx="28">
                  <c:v>427</c:v>
                </c:pt>
                <c:pt idx="29">
                  <c:v>429</c:v>
                </c:pt>
                <c:pt idx="30">
                  <c:v>429</c:v>
                </c:pt>
                <c:pt idx="31">
                  <c:v>427</c:v>
                </c:pt>
                <c:pt idx="32">
                  <c:v>428</c:v>
                </c:pt>
                <c:pt idx="33">
                  <c:v>428</c:v>
                </c:pt>
                <c:pt idx="34">
                  <c:v>429</c:v>
                </c:pt>
                <c:pt idx="35">
                  <c:v>428</c:v>
                </c:pt>
                <c:pt idx="36">
                  <c:v>432</c:v>
                </c:pt>
                <c:pt idx="37">
                  <c:v>432</c:v>
                </c:pt>
                <c:pt idx="38">
                  <c:v>432</c:v>
                </c:pt>
                <c:pt idx="39">
                  <c:v>433</c:v>
                </c:pt>
                <c:pt idx="40">
                  <c:v>435</c:v>
                </c:pt>
                <c:pt idx="41">
                  <c:v>436</c:v>
                </c:pt>
                <c:pt idx="42">
                  <c:v>436</c:v>
                </c:pt>
                <c:pt idx="43">
                  <c:v>437</c:v>
                </c:pt>
                <c:pt idx="44">
                  <c:v>438</c:v>
                </c:pt>
                <c:pt idx="45">
                  <c:v>438</c:v>
                </c:pt>
                <c:pt idx="46">
                  <c:v>439</c:v>
                </c:pt>
                <c:pt idx="47">
                  <c:v>441</c:v>
                </c:pt>
                <c:pt idx="48">
                  <c:v>440</c:v>
                </c:pt>
                <c:pt idx="49">
                  <c:v>440</c:v>
                </c:pt>
                <c:pt idx="50">
                  <c:v>441</c:v>
                </c:pt>
                <c:pt idx="51">
                  <c:v>444</c:v>
                </c:pt>
                <c:pt idx="52">
                  <c:v>444</c:v>
                </c:pt>
                <c:pt idx="53">
                  <c:v>445</c:v>
                </c:pt>
                <c:pt idx="54">
                  <c:v>446</c:v>
                </c:pt>
                <c:pt idx="55">
                  <c:v>448</c:v>
                </c:pt>
                <c:pt idx="56">
                  <c:v>448</c:v>
                </c:pt>
                <c:pt idx="57">
                  <c:v>449</c:v>
                </c:pt>
                <c:pt idx="58">
                  <c:v>449</c:v>
                </c:pt>
                <c:pt idx="59">
                  <c:v>451</c:v>
                </c:pt>
                <c:pt idx="60">
                  <c:v>451</c:v>
                </c:pt>
                <c:pt idx="61">
                  <c:v>451</c:v>
                </c:pt>
                <c:pt idx="62">
                  <c:v>453</c:v>
                </c:pt>
                <c:pt idx="63">
                  <c:v>454</c:v>
                </c:pt>
                <c:pt idx="64">
                  <c:v>454</c:v>
                </c:pt>
                <c:pt idx="65">
                  <c:v>455</c:v>
                </c:pt>
                <c:pt idx="66">
                  <c:v>455</c:v>
                </c:pt>
                <c:pt idx="67">
                  <c:v>457</c:v>
                </c:pt>
                <c:pt idx="68">
                  <c:v>457</c:v>
                </c:pt>
                <c:pt idx="69">
                  <c:v>457</c:v>
                </c:pt>
                <c:pt idx="70">
                  <c:v>458</c:v>
                </c:pt>
                <c:pt idx="71">
                  <c:v>458</c:v>
                </c:pt>
                <c:pt idx="72">
                  <c:v>459</c:v>
                </c:pt>
                <c:pt idx="73">
                  <c:v>460</c:v>
                </c:pt>
                <c:pt idx="74">
                  <c:v>460</c:v>
                </c:pt>
                <c:pt idx="75">
                  <c:v>461</c:v>
                </c:pt>
                <c:pt idx="76">
                  <c:v>461</c:v>
                </c:pt>
                <c:pt idx="77">
                  <c:v>462</c:v>
                </c:pt>
                <c:pt idx="78">
                  <c:v>460</c:v>
                </c:pt>
                <c:pt idx="79">
                  <c:v>460</c:v>
                </c:pt>
                <c:pt idx="80">
                  <c:v>462</c:v>
                </c:pt>
                <c:pt idx="81">
                  <c:v>464</c:v>
                </c:pt>
                <c:pt idx="82">
                  <c:v>463</c:v>
                </c:pt>
                <c:pt idx="83">
                  <c:v>463</c:v>
                </c:pt>
                <c:pt idx="84">
                  <c:v>464</c:v>
                </c:pt>
                <c:pt idx="85">
                  <c:v>465</c:v>
                </c:pt>
                <c:pt idx="86">
                  <c:v>465</c:v>
                </c:pt>
                <c:pt idx="87">
                  <c:v>466</c:v>
                </c:pt>
                <c:pt idx="88">
                  <c:v>468</c:v>
                </c:pt>
                <c:pt idx="89">
                  <c:v>469</c:v>
                </c:pt>
                <c:pt idx="90">
                  <c:v>472</c:v>
                </c:pt>
                <c:pt idx="91">
                  <c:v>473</c:v>
                </c:pt>
                <c:pt idx="92">
                  <c:v>473</c:v>
                </c:pt>
                <c:pt idx="93">
                  <c:v>472</c:v>
                </c:pt>
                <c:pt idx="94">
                  <c:v>472</c:v>
                </c:pt>
                <c:pt idx="95">
                  <c:v>471</c:v>
                </c:pt>
                <c:pt idx="96">
                  <c:v>472</c:v>
                </c:pt>
                <c:pt idx="97">
                  <c:v>473</c:v>
                </c:pt>
                <c:pt idx="98">
                  <c:v>473</c:v>
                </c:pt>
                <c:pt idx="99">
                  <c:v>473</c:v>
                </c:pt>
                <c:pt idx="100">
                  <c:v>470</c:v>
                </c:pt>
                <c:pt idx="101">
                  <c:v>468</c:v>
                </c:pt>
                <c:pt idx="102">
                  <c:v>469</c:v>
                </c:pt>
                <c:pt idx="103">
                  <c:v>468</c:v>
                </c:pt>
                <c:pt idx="104">
                  <c:v>467</c:v>
                </c:pt>
                <c:pt idx="105">
                  <c:v>469</c:v>
                </c:pt>
                <c:pt idx="106">
                  <c:v>469</c:v>
                </c:pt>
                <c:pt idx="107">
                  <c:v>471</c:v>
                </c:pt>
                <c:pt idx="108">
                  <c:v>471</c:v>
                </c:pt>
                <c:pt idx="109">
                  <c:v>471</c:v>
                </c:pt>
                <c:pt idx="110">
                  <c:v>469</c:v>
                </c:pt>
                <c:pt idx="111">
                  <c:v>472</c:v>
                </c:pt>
                <c:pt idx="112">
                  <c:v>471</c:v>
                </c:pt>
                <c:pt idx="113">
                  <c:v>470</c:v>
                </c:pt>
                <c:pt idx="114">
                  <c:v>468</c:v>
                </c:pt>
                <c:pt idx="115">
                  <c:v>467</c:v>
                </c:pt>
                <c:pt idx="116">
                  <c:v>469</c:v>
                </c:pt>
                <c:pt idx="117">
                  <c:v>468</c:v>
                </c:pt>
                <c:pt idx="118">
                  <c:v>467</c:v>
                </c:pt>
                <c:pt idx="119">
                  <c:v>468</c:v>
                </c:pt>
                <c:pt idx="120">
                  <c:v>468</c:v>
                </c:pt>
                <c:pt idx="121">
                  <c:v>468</c:v>
                </c:pt>
                <c:pt idx="122">
                  <c:v>468</c:v>
                </c:pt>
                <c:pt idx="123">
                  <c:v>466</c:v>
                </c:pt>
                <c:pt idx="124">
                  <c:v>465</c:v>
                </c:pt>
                <c:pt idx="125">
                  <c:v>465</c:v>
                </c:pt>
                <c:pt idx="126">
                  <c:v>467</c:v>
                </c:pt>
                <c:pt idx="127">
                  <c:v>467</c:v>
                </c:pt>
                <c:pt idx="128">
                  <c:v>468</c:v>
                </c:pt>
                <c:pt idx="129">
                  <c:v>467</c:v>
                </c:pt>
                <c:pt idx="130">
                  <c:v>466</c:v>
                </c:pt>
                <c:pt idx="131">
                  <c:v>462</c:v>
                </c:pt>
                <c:pt idx="132">
                  <c:v>463</c:v>
                </c:pt>
                <c:pt idx="133">
                  <c:v>461</c:v>
                </c:pt>
                <c:pt idx="134">
                  <c:v>460</c:v>
                </c:pt>
                <c:pt idx="135">
                  <c:v>458</c:v>
                </c:pt>
                <c:pt idx="136">
                  <c:v>458</c:v>
                </c:pt>
                <c:pt idx="137">
                  <c:v>458</c:v>
                </c:pt>
                <c:pt idx="138">
                  <c:v>457</c:v>
                </c:pt>
                <c:pt idx="139">
                  <c:v>456</c:v>
                </c:pt>
                <c:pt idx="140">
                  <c:v>455</c:v>
                </c:pt>
                <c:pt idx="141">
                  <c:v>456</c:v>
                </c:pt>
                <c:pt idx="142">
                  <c:v>456</c:v>
                </c:pt>
                <c:pt idx="143">
                  <c:v>455</c:v>
                </c:pt>
                <c:pt idx="144">
                  <c:v>453</c:v>
                </c:pt>
                <c:pt idx="145">
                  <c:v>454</c:v>
                </c:pt>
                <c:pt idx="146">
                  <c:v>455</c:v>
                </c:pt>
                <c:pt idx="147">
                  <c:v>453</c:v>
                </c:pt>
                <c:pt idx="148">
                  <c:v>455</c:v>
                </c:pt>
                <c:pt idx="149">
                  <c:v>456</c:v>
                </c:pt>
                <c:pt idx="150">
                  <c:v>454</c:v>
                </c:pt>
                <c:pt idx="151">
                  <c:v>455</c:v>
                </c:pt>
                <c:pt idx="152">
                  <c:v>453</c:v>
                </c:pt>
                <c:pt idx="153">
                  <c:v>451</c:v>
                </c:pt>
                <c:pt idx="154">
                  <c:v>451</c:v>
                </c:pt>
                <c:pt idx="155">
                  <c:v>449</c:v>
                </c:pt>
                <c:pt idx="156">
                  <c:v>447</c:v>
                </c:pt>
                <c:pt idx="157">
                  <c:v>447</c:v>
                </c:pt>
                <c:pt idx="158">
                  <c:v>446</c:v>
                </c:pt>
                <c:pt idx="159">
                  <c:v>448</c:v>
                </c:pt>
                <c:pt idx="160">
                  <c:v>448</c:v>
                </c:pt>
                <c:pt idx="161">
                  <c:v>449</c:v>
                </c:pt>
                <c:pt idx="162">
                  <c:v>448</c:v>
                </c:pt>
                <c:pt idx="163">
                  <c:v>447</c:v>
                </c:pt>
                <c:pt idx="164">
                  <c:v>445</c:v>
                </c:pt>
                <c:pt idx="165">
                  <c:v>446</c:v>
                </c:pt>
                <c:pt idx="166">
                  <c:v>445</c:v>
                </c:pt>
                <c:pt idx="167">
                  <c:v>446</c:v>
                </c:pt>
                <c:pt idx="168">
                  <c:v>446</c:v>
                </c:pt>
                <c:pt idx="169">
                  <c:v>444</c:v>
                </c:pt>
                <c:pt idx="170">
                  <c:v>443</c:v>
                </c:pt>
                <c:pt idx="171">
                  <c:v>443</c:v>
                </c:pt>
                <c:pt idx="172">
                  <c:v>444</c:v>
                </c:pt>
                <c:pt idx="173">
                  <c:v>444</c:v>
                </c:pt>
                <c:pt idx="174">
                  <c:v>444</c:v>
                </c:pt>
                <c:pt idx="175">
                  <c:v>444</c:v>
                </c:pt>
                <c:pt idx="176">
                  <c:v>447</c:v>
                </c:pt>
                <c:pt idx="177">
                  <c:v>447</c:v>
                </c:pt>
                <c:pt idx="178">
                  <c:v>447</c:v>
                </c:pt>
                <c:pt idx="179">
                  <c:v>449</c:v>
                </c:pt>
                <c:pt idx="180">
                  <c:v>451</c:v>
                </c:pt>
                <c:pt idx="181">
                  <c:v>452</c:v>
                </c:pt>
                <c:pt idx="182">
                  <c:v>454</c:v>
                </c:pt>
                <c:pt idx="183">
                  <c:v>454</c:v>
                </c:pt>
                <c:pt idx="184">
                  <c:v>454</c:v>
                </c:pt>
                <c:pt idx="185">
                  <c:v>454</c:v>
                </c:pt>
                <c:pt idx="186">
                  <c:v>455</c:v>
                </c:pt>
                <c:pt idx="187">
                  <c:v>454</c:v>
                </c:pt>
                <c:pt idx="188">
                  <c:v>454</c:v>
                </c:pt>
                <c:pt idx="189">
                  <c:v>454</c:v>
                </c:pt>
                <c:pt idx="190">
                  <c:v>455</c:v>
                </c:pt>
                <c:pt idx="191">
                  <c:v>456</c:v>
                </c:pt>
                <c:pt idx="192">
                  <c:v>458</c:v>
                </c:pt>
                <c:pt idx="193">
                  <c:v>460</c:v>
                </c:pt>
                <c:pt idx="194">
                  <c:v>460</c:v>
                </c:pt>
                <c:pt idx="195">
                  <c:v>461</c:v>
                </c:pt>
                <c:pt idx="196">
                  <c:v>460</c:v>
                </c:pt>
                <c:pt idx="197">
                  <c:v>461</c:v>
                </c:pt>
                <c:pt idx="198">
                  <c:v>461</c:v>
                </c:pt>
                <c:pt idx="199">
                  <c:v>460</c:v>
                </c:pt>
                <c:pt idx="200">
                  <c:v>460</c:v>
                </c:pt>
                <c:pt idx="201">
                  <c:v>460</c:v>
                </c:pt>
                <c:pt idx="202">
                  <c:v>460</c:v>
                </c:pt>
                <c:pt idx="203">
                  <c:v>458</c:v>
                </c:pt>
                <c:pt idx="204">
                  <c:v>458</c:v>
                </c:pt>
                <c:pt idx="205">
                  <c:v>457</c:v>
                </c:pt>
                <c:pt idx="206">
                  <c:v>458</c:v>
                </c:pt>
                <c:pt idx="207">
                  <c:v>458</c:v>
                </c:pt>
                <c:pt idx="208">
                  <c:v>459</c:v>
                </c:pt>
                <c:pt idx="209">
                  <c:v>459</c:v>
                </c:pt>
                <c:pt idx="210">
                  <c:v>458</c:v>
                </c:pt>
                <c:pt idx="211">
                  <c:v>459</c:v>
                </c:pt>
                <c:pt idx="212">
                  <c:v>458</c:v>
                </c:pt>
                <c:pt idx="213">
                  <c:v>458</c:v>
                </c:pt>
                <c:pt idx="214">
                  <c:v>458</c:v>
                </c:pt>
                <c:pt idx="215">
                  <c:v>458</c:v>
                </c:pt>
                <c:pt idx="216">
                  <c:v>458</c:v>
                </c:pt>
                <c:pt idx="217">
                  <c:v>459</c:v>
                </c:pt>
                <c:pt idx="218">
                  <c:v>461</c:v>
                </c:pt>
                <c:pt idx="219">
                  <c:v>460</c:v>
                </c:pt>
                <c:pt idx="220">
                  <c:v>460</c:v>
                </c:pt>
                <c:pt idx="221">
                  <c:v>461</c:v>
                </c:pt>
                <c:pt idx="222">
                  <c:v>462</c:v>
                </c:pt>
                <c:pt idx="223">
                  <c:v>463</c:v>
                </c:pt>
                <c:pt idx="224">
                  <c:v>462</c:v>
                </c:pt>
                <c:pt idx="225">
                  <c:v>464</c:v>
                </c:pt>
                <c:pt idx="226">
                  <c:v>464</c:v>
                </c:pt>
                <c:pt idx="227">
                  <c:v>464</c:v>
                </c:pt>
                <c:pt idx="228">
                  <c:v>466</c:v>
                </c:pt>
                <c:pt idx="229">
                  <c:v>466</c:v>
                </c:pt>
                <c:pt idx="230">
                  <c:v>467</c:v>
                </c:pt>
                <c:pt idx="231">
                  <c:v>469</c:v>
                </c:pt>
                <c:pt idx="232">
                  <c:v>469</c:v>
                </c:pt>
                <c:pt idx="233">
                  <c:v>471</c:v>
                </c:pt>
                <c:pt idx="234">
                  <c:v>470</c:v>
                </c:pt>
                <c:pt idx="235">
                  <c:v>471</c:v>
                </c:pt>
                <c:pt idx="236">
                  <c:v>471</c:v>
                </c:pt>
                <c:pt idx="237">
                  <c:v>472</c:v>
                </c:pt>
                <c:pt idx="238">
                  <c:v>472</c:v>
                </c:pt>
                <c:pt idx="239">
                  <c:v>472</c:v>
                </c:pt>
                <c:pt idx="240">
                  <c:v>471</c:v>
                </c:pt>
                <c:pt idx="241">
                  <c:v>471</c:v>
                </c:pt>
                <c:pt idx="242">
                  <c:v>471</c:v>
                </c:pt>
                <c:pt idx="243">
                  <c:v>464</c:v>
                </c:pt>
                <c:pt idx="244">
                  <c:v>465</c:v>
                </c:pt>
                <c:pt idx="245">
                  <c:v>466</c:v>
                </c:pt>
                <c:pt idx="246">
                  <c:v>470</c:v>
                </c:pt>
                <c:pt idx="247">
                  <c:v>478</c:v>
                </c:pt>
                <c:pt idx="248">
                  <c:v>481</c:v>
                </c:pt>
                <c:pt idx="249">
                  <c:v>485</c:v>
                </c:pt>
                <c:pt idx="250">
                  <c:v>488</c:v>
                </c:pt>
                <c:pt idx="251">
                  <c:v>489</c:v>
                </c:pt>
                <c:pt idx="252">
                  <c:v>487</c:v>
                </c:pt>
                <c:pt idx="253">
                  <c:v>488</c:v>
                </c:pt>
                <c:pt idx="254">
                  <c:v>489</c:v>
                </c:pt>
                <c:pt idx="255">
                  <c:v>491</c:v>
                </c:pt>
                <c:pt idx="256">
                  <c:v>489</c:v>
                </c:pt>
                <c:pt idx="257">
                  <c:v>488</c:v>
                </c:pt>
                <c:pt idx="258">
                  <c:v>488</c:v>
                </c:pt>
                <c:pt idx="259">
                  <c:v>487</c:v>
                </c:pt>
                <c:pt idx="260">
                  <c:v>486</c:v>
                </c:pt>
                <c:pt idx="261">
                  <c:v>485</c:v>
                </c:pt>
                <c:pt idx="262">
                  <c:v>483</c:v>
                </c:pt>
                <c:pt idx="263">
                  <c:v>484</c:v>
                </c:pt>
                <c:pt idx="264">
                  <c:v>484</c:v>
                </c:pt>
                <c:pt idx="265">
                  <c:v>482</c:v>
                </c:pt>
                <c:pt idx="266">
                  <c:v>480</c:v>
                </c:pt>
                <c:pt idx="267">
                  <c:v>474</c:v>
                </c:pt>
                <c:pt idx="268">
                  <c:v>476</c:v>
                </c:pt>
                <c:pt idx="269">
                  <c:v>474</c:v>
                </c:pt>
                <c:pt idx="270">
                  <c:v>473</c:v>
                </c:pt>
                <c:pt idx="271">
                  <c:v>474</c:v>
                </c:pt>
                <c:pt idx="272">
                  <c:v>474</c:v>
                </c:pt>
                <c:pt idx="273">
                  <c:v>471</c:v>
                </c:pt>
                <c:pt idx="274">
                  <c:v>472</c:v>
                </c:pt>
                <c:pt idx="275">
                  <c:v>472</c:v>
                </c:pt>
                <c:pt idx="276">
                  <c:v>473</c:v>
                </c:pt>
                <c:pt idx="277">
                  <c:v>473</c:v>
                </c:pt>
                <c:pt idx="278">
                  <c:v>472</c:v>
                </c:pt>
                <c:pt idx="279">
                  <c:v>473</c:v>
                </c:pt>
                <c:pt idx="280">
                  <c:v>476</c:v>
                </c:pt>
                <c:pt idx="281">
                  <c:v>477</c:v>
                </c:pt>
                <c:pt idx="282">
                  <c:v>479</c:v>
                </c:pt>
                <c:pt idx="283">
                  <c:v>481</c:v>
                </c:pt>
                <c:pt idx="284">
                  <c:v>479</c:v>
                </c:pt>
                <c:pt idx="285">
                  <c:v>478</c:v>
                </c:pt>
                <c:pt idx="286">
                  <c:v>482</c:v>
                </c:pt>
                <c:pt idx="287">
                  <c:v>481</c:v>
                </c:pt>
                <c:pt idx="288">
                  <c:v>481</c:v>
                </c:pt>
                <c:pt idx="289">
                  <c:v>482</c:v>
                </c:pt>
                <c:pt idx="290">
                  <c:v>484</c:v>
                </c:pt>
                <c:pt idx="291">
                  <c:v>486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1C-4D67-A80C-84298623D3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ln w="31750">
              <a:solidFill>
                <a:schemeClr val="accent6">
                  <a:lumMod val="50000"/>
                  <a:alpha val="80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Sheet1!$A$2:$A$293</c:f>
              <c:numCache>
                <c:formatCode>mmm\-yy</c:formatCode>
                <c:ptCount val="292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  <c:pt idx="201">
                  <c:v>42644</c:v>
                </c:pt>
                <c:pt idx="202">
                  <c:v>42675</c:v>
                </c:pt>
                <c:pt idx="203">
                  <c:v>42705</c:v>
                </c:pt>
                <c:pt idx="204">
                  <c:v>42736</c:v>
                </c:pt>
                <c:pt idx="205">
                  <c:v>42767</c:v>
                </c:pt>
                <c:pt idx="206">
                  <c:v>42795</c:v>
                </c:pt>
                <c:pt idx="207">
                  <c:v>42826</c:v>
                </c:pt>
                <c:pt idx="208">
                  <c:v>42856</c:v>
                </c:pt>
                <c:pt idx="209">
                  <c:v>42887</c:v>
                </c:pt>
                <c:pt idx="210">
                  <c:v>42917</c:v>
                </c:pt>
                <c:pt idx="211">
                  <c:v>42948</c:v>
                </c:pt>
                <c:pt idx="212">
                  <c:v>42979</c:v>
                </c:pt>
                <c:pt idx="213">
                  <c:v>43009</c:v>
                </c:pt>
                <c:pt idx="214">
                  <c:v>43040</c:v>
                </c:pt>
                <c:pt idx="215">
                  <c:v>43070</c:v>
                </c:pt>
                <c:pt idx="216">
                  <c:v>43101</c:v>
                </c:pt>
                <c:pt idx="217">
                  <c:v>43132</c:v>
                </c:pt>
                <c:pt idx="218">
                  <c:v>43160</c:v>
                </c:pt>
                <c:pt idx="219">
                  <c:v>43191</c:v>
                </c:pt>
                <c:pt idx="220">
                  <c:v>43221</c:v>
                </c:pt>
                <c:pt idx="221">
                  <c:v>43252</c:v>
                </c:pt>
                <c:pt idx="222">
                  <c:v>43282</c:v>
                </c:pt>
                <c:pt idx="223">
                  <c:v>43313</c:v>
                </c:pt>
                <c:pt idx="224">
                  <c:v>43344</c:v>
                </c:pt>
                <c:pt idx="225">
                  <c:v>43374</c:v>
                </c:pt>
                <c:pt idx="226">
                  <c:v>43405</c:v>
                </c:pt>
                <c:pt idx="227">
                  <c:v>43435</c:v>
                </c:pt>
                <c:pt idx="228">
                  <c:v>43466</c:v>
                </c:pt>
                <c:pt idx="229">
                  <c:v>43497</c:v>
                </c:pt>
                <c:pt idx="230">
                  <c:v>43525</c:v>
                </c:pt>
                <c:pt idx="231">
                  <c:v>43556</c:v>
                </c:pt>
                <c:pt idx="232">
                  <c:v>43586</c:v>
                </c:pt>
                <c:pt idx="233">
                  <c:v>43617</c:v>
                </c:pt>
                <c:pt idx="234">
                  <c:v>43647</c:v>
                </c:pt>
                <c:pt idx="235">
                  <c:v>43678</c:v>
                </c:pt>
                <c:pt idx="236">
                  <c:v>43709</c:v>
                </c:pt>
                <c:pt idx="237">
                  <c:v>43739</c:v>
                </c:pt>
                <c:pt idx="238">
                  <c:v>43770</c:v>
                </c:pt>
                <c:pt idx="239">
                  <c:v>43800</c:v>
                </c:pt>
                <c:pt idx="240">
                  <c:v>43831</c:v>
                </c:pt>
                <c:pt idx="241">
                  <c:v>43862</c:v>
                </c:pt>
                <c:pt idx="242">
                  <c:v>43891</c:v>
                </c:pt>
                <c:pt idx="243">
                  <c:v>43922</c:v>
                </c:pt>
                <c:pt idx="244">
                  <c:v>43952</c:v>
                </c:pt>
                <c:pt idx="245">
                  <c:v>43983</c:v>
                </c:pt>
                <c:pt idx="246">
                  <c:v>44013</c:v>
                </c:pt>
                <c:pt idx="247">
                  <c:v>44044</c:v>
                </c:pt>
                <c:pt idx="248">
                  <c:v>44075</c:v>
                </c:pt>
                <c:pt idx="249">
                  <c:v>44105</c:v>
                </c:pt>
                <c:pt idx="250">
                  <c:v>44136</c:v>
                </c:pt>
                <c:pt idx="251">
                  <c:v>44166</c:v>
                </c:pt>
                <c:pt idx="252">
                  <c:v>44197</c:v>
                </c:pt>
                <c:pt idx="253">
                  <c:v>44228</c:v>
                </c:pt>
                <c:pt idx="254">
                  <c:v>44256</c:v>
                </c:pt>
                <c:pt idx="255">
                  <c:v>44287</c:v>
                </c:pt>
                <c:pt idx="256">
                  <c:v>44317</c:v>
                </c:pt>
                <c:pt idx="257">
                  <c:v>44348</c:v>
                </c:pt>
                <c:pt idx="258">
                  <c:v>44378</c:v>
                </c:pt>
                <c:pt idx="259">
                  <c:v>44409</c:v>
                </c:pt>
                <c:pt idx="260">
                  <c:v>44440</c:v>
                </c:pt>
                <c:pt idx="261">
                  <c:v>44470</c:v>
                </c:pt>
                <c:pt idx="262">
                  <c:v>44501</c:v>
                </c:pt>
                <c:pt idx="263">
                  <c:v>44531</c:v>
                </c:pt>
                <c:pt idx="264">
                  <c:v>44562</c:v>
                </c:pt>
                <c:pt idx="265">
                  <c:v>44593</c:v>
                </c:pt>
                <c:pt idx="266">
                  <c:v>44621</c:v>
                </c:pt>
                <c:pt idx="267">
                  <c:v>44652</c:v>
                </c:pt>
                <c:pt idx="268">
                  <c:v>44682</c:v>
                </c:pt>
                <c:pt idx="269">
                  <c:v>44713</c:v>
                </c:pt>
                <c:pt idx="270">
                  <c:v>44743</c:v>
                </c:pt>
                <c:pt idx="271">
                  <c:v>44774</c:v>
                </c:pt>
                <c:pt idx="272">
                  <c:v>44805</c:v>
                </c:pt>
                <c:pt idx="273">
                  <c:v>44835</c:v>
                </c:pt>
                <c:pt idx="274">
                  <c:v>44866</c:v>
                </c:pt>
                <c:pt idx="275">
                  <c:v>44896</c:v>
                </c:pt>
                <c:pt idx="276">
                  <c:v>44927</c:v>
                </c:pt>
                <c:pt idx="277">
                  <c:v>44958</c:v>
                </c:pt>
                <c:pt idx="278">
                  <c:v>44986</c:v>
                </c:pt>
                <c:pt idx="279">
                  <c:v>45017</c:v>
                </c:pt>
                <c:pt idx="280">
                  <c:v>45047</c:v>
                </c:pt>
                <c:pt idx="281">
                  <c:v>45078</c:v>
                </c:pt>
                <c:pt idx="282">
                  <c:v>45108</c:v>
                </c:pt>
                <c:pt idx="283">
                  <c:v>45139</c:v>
                </c:pt>
                <c:pt idx="284">
                  <c:v>45170</c:v>
                </c:pt>
                <c:pt idx="285">
                  <c:v>45200</c:v>
                </c:pt>
                <c:pt idx="286">
                  <c:v>45231</c:v>
                </c:pt>
                <c:pt idx="287">
                  <c:v>45261</c:v>
                </c:pt>
                <c:pt idx="288">
                  <c:v>45292</c:v>
                </c:pt>
                <c:pt idx="289">
                  <c:v>45323</c:v>
                </c:pt>
                <c:pt idx="290">
                  <c:v>45352</c:v>
                </c:pt>
                <c:pt idx="291">
                  <c:v>45383</c:v>
                </c:pt>
              </c:numCache>
            </c:numRef>
          </c:cat>
          <c:val>
            <c:numRef>
              <c:f>Sheet1!$D$2:$D$293</c:f>
              <c:numCache>
                <c:formatCode>General</c:formatCode>
                <c:ptCount val="292"/>
                <c:pt idx="0">
                  <c:v>473</c:v>
                </c:pt>
                <c:pt idx="1">
                  <c:v>473</c:v>
                </c:pt>
                <c:pt idx="2">
                  <c:v>473</c:v>
                </c:pt>
                <c:pt idx="3">
                  <c:v>473</c:v>
                </c:pt>
                <c:pt idx="4">
                  <c:v>473</c:v>
                </c:pt>
                <c:pt idx="5">
                  <c:v>473</c:v>
                </c:pt>
                <c:pt idx="6">
                  <c:v>473</c:v>
                </c:pt>
                <c:pt idx="7">
                  <c:v>473</c:v>
                </c:pt>
                <c:pt idx="8">
                  <c:v>473</c:v>
                </c:pt>
                <c:pt idx="9">
                  <c:v>473</c:v>
                </c:pt>
                <c:pt idx="10">
                  <c:v>473</c:v>
                </c:pt>
                <c:pt idx="11">
                  <c:v>473</c:v>
                </c:pt>
                <c:pt idx="12">
                  <c:v>473</c:v>
                </c:pt>
                <c:pt idx="13">
                  <c:v>473</c:v>
                </c:pt>
                <c:pt idx="14">
                  <c:v>473</c:v>
                </c:pt>
                <c:pt idx="15">
                  <c:v>473</c:v>
                </c:pt>
                <c:pt idx="16">
                  <c:v>473</c:v>
                </c:pt>
                <c:pt idx="17">
                  <c:v>473</c:v>
                </c:pt>
                <c:pt idx="18">
                  <c:v>473</c:v>
                </c:pt>
                <c:pt idx="19">
                  <c:v>473</c:v>
                </c:pt>
                <c:pt idx="20">
                  <c:v>473</c:v>
                </c:pt>
                <c:pt idx="21">
                  <c:v>473</c:v>
                </c:pt>
                <c:pt idx="22">
                  <c:v>473</c:v>
                </c:pt>
                <c:pt idx="23">
                  <c:v>473</c:v>
                </c:pt>
                <c:pt idx="24">
                  <c:v>473</c:v>
                </c:pt>
                <c:pt idx="25">
                  <c:v>473</c:v>
                </c:pt>
                <c:pt idx="26">
                  <c:v>473</c:v>
                </c:pt>
                <c:pt idx="27">
                  <c:v>473</c:v>
                </c:pt>
                <c:pt idx="28">
                  <c:v>473</c:v>
                </c:pt>
                <c:pt idx="29">
                  <c:v>473</c:v>
                </c:pt>
                <c:pt idx="30">
                  <c:v>473</c:v>
                </c:pt>
                <c:pt idx="31">
                  <c:v>473</c:v>
                </c:pt>
                <c:pt idx="32">
                  <c:v>473</c:v>
                </c:pt>
                <c:pt idx="33">
                  <c:v>473</c:v>
                </c:pt>
                <c:pt idx="34">
                  <c:v>473</c:v>
                </c:pt>
                <c:pt idx="35">
                  <c:v>473</c:v>
                </c:pt>
                <c:pt idx="36">
                  <c:v>473</c:v>
                </c:pt>
                <c:pt idx="37">
                  <c:v>473</c:v>
                </c:pt>
                <c:pt idx="38">
                  <c:v>473</c:v>
                </c:pt>
                <c:pt idx="39">
                  <c:v>473</c:v>
                </c:pt>
                <c:pt idx="40">
                  <c:v>473</c:v>
                </c:pt>
                <c:pt idx="41">
                  <c:v>473</c:v>
                </c:pt>
                <c:pt idx="42">
                  <c:v>473</c:v>
                </c:pt>
                <c:pt idx="43">
                  <c:v>473</c:v>
                </c:pt>
                <c:pt idx="44">
                  <c:v>473</c:v>
                </c:pt>
                <c:pt idx="45">
                  <c:v>473</c:v>
                </c:pt>
                <c:pt idx="46">
                  <c:v>473</c:v>
                </c:pt>
                <c:pt idx="47">
                  <c:v>473</c:v>
                </c:pt>
                <c:pt idx="48">
                  <c:v>473</c:v>
                </c:pt>
                <c:pt idx="49">
                  <c:v>473</c:v>
                </c:pt>
                <c:pt idx="50">
                  <c:v>473</c:v>
                </c:pt>
                <c:pt idx="51">
                  <c:v>473</c:v>
                </c:pt>
                <c:pt idx="52">
                  <c:v>473</c:v>
                </c:pt>
                <c:pt idx="53">
                  <c:v>473</c:v>
                </c:pt>
                <c:pt idx="54">
                  <c:v>473</c:v>
                </c:pt>
                <c:pt idx="55">
                  <c:v>473</c:v>
                </c:pt>
                <c:pt idx="56">
                  <c:v>473</c:v>
                </c:pt>
                <c:pt idx="57">
                  <c:v>473</c:v>
                </c:pt>
                <c:pt idx="58">
                  <c:v>473</c:v>
                </c:pt>
                <c:pt idx="59">
                  <c:v>473</c:v>
                </c:pt>
                <c:pt idx="60">
                  <c:v>473</c:v>
                </c:pt>
                <c:pt idx="61">
                  <c:v>473</c:v>
                </c:pt>
                <c:pt idx="62">
                  <c:v>473</c:v>
                </c:pt>
                <c:pt idx="63">
                  <c:v>473</c:v>
                </c:pt>
                <c:pt idx="64">
                  <c:v>473</c:v>
                </c:pt>
                <c:pt idx="65">
                  <c:v>473</c:v>
                </c:pt>
                <c:pt idx="66">
                  <c:v>473</c:v>
                </c:pt>
                <c:pt idx="67">
                  <c:v>473</c:v>
                </c:pt>
                <c:pt idx="68">
                  <c:v>473</c:v>
                </c:pt>
                <c:pt idx="69">
                  <c:v>473</c:v>
                </c:pt>
                <c:pt idx="70">
                  <c:v>473</c:v>
                </c:pt>
                <c:pt idx="71">
                  <c:v>473</c:v>
                </c:pt>
                <c:pt idx="72">
                  <c:v>473</c:v>
                </c:pt>
                <c:pt idx="73">
                  <c:v>473</c:v>
                </c:pt>
                <c:pt idx="74">
                  <c:v>473</c:v>
                </c:pt>
                <c:pt idx="75">
                  <c:v>473</c:v>
                </c:pt>
                <c:pt idx="76">
                  <c:v>473</c:v>
                </c:pt>
                <c:pt idx="77">
                  <c:v>473</c:v>
                </c:pt>
                <c:pt idx="78">
                  <c:v>473</c:v>
                </c:pt>
                <c:pt idx="79">
                  <c:v>473</c:v>
                </c:pt>
                <c:pt idx="80">
                  <c:v>473</c:v>
                </c:pt>
                <c:pt idx="81">
                  <c:v>473</c:v>
                </c:pt>
                <c:pt idx="82">
                  <c:v>473</c:v>
                </c:pt>
                <c:pt idx="83">
                  <c:v>473</c:v>
                </c:pt>
                <c:pt idx="84">
                  <c:v>473</c:v>
                </c:pt>
                <c:pt idx="85">
                  <c:v>473</c:v>
                </c:pt>
                <c:pt idx="86">
                  <c:v>473</c:v>
                </c:pt>
                <c:pt idx="87">
                  <c:v>473</c:v>
                </c:pt>
                <c:pt idx="88">
                  <c:v>473</c:v>
                </c:pt>
                <c:pt idx="89">
                  <c:v>473</c:v>
                </c:pt>
                <c:pt idx="90">
                  <c:v>473</c:v>
                </c:pt>
                <c:pt idx="91">
                  <c:v>473</c:v>
                </c:pt>
                <c:pt idx="92">
                  <c:v>473</c:v>
                </c:pt>
                <c:pt idx="93">
                  <c:v>473</c:v>
                </c:pt>
                <c:pt idx="94">
                  <c:v>473</c:v>
                </c:pt>
                <c:pt idx="95">
                  <c:v>473</c:v>
                </c:pt>
                <c:pt idx="96">
                  <c:v>473</c:v>
                </c:pt>
                <c:pt idx="97">
                  <c:v>473</c:v>
                </c:pt>
                <c:pt idx="98">
                  <c:v>473</c:v>
                </c:pt>
                <c:pt idx="99">
                  <c:v>473</c:v>
                </c:pt>
                <c:pt idx="100">
                  <c:v>473</c:v>
                </c:pt>
                <c:pt idx="101">
                  <c:v>473</c:v>
                </c:pt>
                <c:pt idx="102">
                  <c:v>473</c:v>
                </c:pt>
                <c:pt idx="103">
                  <c:v>473</c:v>
                </c:pt>
                <c:pt idx="104">
                  <c:v>473</c:v>
                </c:pt>
                <c:pt idx="105">
                  <c:v>473</c:v>
                </c:pt>
                <c:pt idx="106">
                  <c:v>473</c:v>
                </c:pt>
                <c:pt idx="107">
                  <c:v>473</c:v>
                </c:pt>
                <c:pt idx="108">
                  <c:v>473</c:v>
                </c:pt>
                <c:pt idx="109">
                  <c:v>473</c:v>
                </c:pt>
                <c:pt idx="110">
                  <c:v>473</c:v>
                </c:pt>
                <c:pt idx="111">
                  <c:v>473</c:v>
                </c:pt>
                <c:pt idx="112">
                  <c:v>473</c:v>
                </c:pt>
                <c:pt idx="113">
                  <c:v>473</c:v>
                </c:pt>
                <c:pt idx="114">
                  <c:v>473</c:v>
                </c:pt>
                <c:pt idx="115">
                  <c:v>473</c:v>
                </c:pt>
                <c:pt idx="116">
                  <c:v>473</c:v>
                </c:pt>
                <c:pt idx="117">
                  <c:v>473</c:v>
                </c:pt>
                <c:pt idx="118">
                  <c:v>473</c:v>
                </c:pt>
                <c:pt idx="119">
                  <c:v>473</c:v>
                </c:pt>
                <c:pt idx="120">
                  <c:v>473</c:v>
                </c:pt>
                <c:pt idx="121">
                  <c:v>473</c:v>
                </c:pt>
                <c:pt idx="122">
                  <c:v>473</c:v>
                </c:pt>
                <c:pt idx="123">
                  <c:v>473</c:v>
                </c:pt>
                <c:pt idx="124">
                  <c:v>473</c:v>
                </c:pt>
                <c:pt idx="125">
                  <c:v>473</c:v>
                </c:pt>
                <c:pt idx="126">
                  <c:v>473</c:v>
                </c:pt>
                <c:pt idx="127">
                  <c:v>473</c:v>
                </c:pt>
                <c:pt idx="128">
                  <c:v>473</c:v>
                </c:pt>
                <c:pt idx="129">
                  <c:v>473</c:v>
                </c:pt>
                <c:pt idx="130">
                  <c:v>473</c:v>
                </c:pt>
                <c:pt idx="131">
                  <c:v>473</c:v>
                </c:pt>
                <c:pt idx="132">
                  <c:v>473</c:v>
                </c:pt>
                <c:pt idx="133">
                  <c:v>473</c:v>
                </c:pt>
                <c:pt idx="134">
                  <c:v>473</c:v>
                </c:pt>
                <c:pt idx="135">
                  <c:v>473</c:v>
                </c:pt>
                <c:pt idx="136">
                  <c:v>473</c:v>
                </c:pt>
                <c:pt idx="137">
                  <c:v>473</c:v>
                </c:pt>
                <c:pt idx="138">
                  <c:v>473</c:v>
                </c:pt>
                <c:pt idx="139">
                  <c:v>473</c:v>
                </c:pt>
                <c:pt idx="140">
                  <c:v>473</c:v>
                </c:pt>
                <c:pt idx="141">
                  <c:v>473</c:v>
                </c:pt>
                <c:pt idx="142">
                  <c:v>473</c:v>
                </c:pt>
                <c:pt idx="143">
                  <c:v>473</c:v>
                </c:pt>
                <c:pt idx="144">
                  <c:v>473</c:v>
                </c:pt>
                <c:pt idx="145">
                  <c:v>473</c:v>
                </c:pt>
                <c:pt idx="146">
                  <c:v>473</c:v>
                </c:pt>
                <c:pt idx="147">
                  <c:v>473</c:v>
                </c:pt>
                <c:pt idx="148">
                  <c:v>473</c:v>
                </c:pt>
                <c:pt idx="149">
                  <c:v>473</c:v>
                </c:pt>
                <c:pt idx="150">
                  <c:v>473</c:v>
                </c:pt>
                <c:pt idx="151">
                  <c:v>473</c:v>
                </c:pt>
                <c:pt idx="152">
                  <c:v>473</c:v>
                </c:pt>
                <c:pt idx="153">
                  <c:v>473</c:v>
                </c:pt>
                <c:pt idx="154">
                  <c:v>473</c:v>
                </c:pt>
                <c:pt idx="155">
                  <c:v>473</c:v>
                </c:pt>
                <c:pt idx="156">
                  <c:v>473</c:v>
                </c:pt>
                <c:pt idx="157">
                  <c:v>473</c:v>
                </c:pt>
                <c:pt idx="158">
                  <c:v>473</c:v>
                </c:pt>
                <c:pt idx="159">
                  <c:v>473</c:v>
                </c:pt>
                <c:pt idx="160">
                  <c:v>473</c:v>
                </c:pt>
                <c:pt idx="161">
                  <c:v>473</c:v>
                </c:pt>
                <c:pt idx="162">
                  <c:v>473</c:v>
                </c:pt>
                <c:pt idx="163">
                  <c:v>473</c:v>
                </c:pt>
                <c:pt idx="164">
                  <c:v>473</c:v>
                </c:pt>
                <c:pt idx="165">
                  <c:v>473</c:v>
                </c:pt>
                <c:pt idx="166">
                  <c:v>473</c:v>
                </c:pt>
                <c:pt idx="167">
                  <c:v>473</c:v>
                </c:pt>
                <c:pt idx="168">
                  <c:v>473</c:v>
                </c:pt>
                <c:pt idx="169">
                  <c:v>473</c:v>
                </c:pt>
                <c:pt idx="170">
                  <c:v>473</c:v>
                </c:pt>
                <c:pt idx="171">
                  <c:v>473</c:v>
                </c:pt>
                <c:pt idx="172">
                  <c:v>473</c:v>
                </c:pt>
                <c:pt idx="173">
                  <c:v>473</c:v>
                </c:pt>
                <c:pt idx="174">
                  <c:v>473</c:v>
                </c:pt>
                <c:pt idx="175">
                  <c:v>473</c:v>
                </c:pt>
                <c:pt idx="176">
                  <c:v>473</c:v>
                </c:pt>
                <c:pt idx="177">
                  <c:v>473</c:v>
                </c:pt>
                <c:pt idx="178">
                  <c:v>473</c:v>
                </c:pt>
                <c:pt idx="179">
                  <c:v>473</c:v>
                </c:pt>
                <c:pt idx="180">
                  <c:v>473</c:v>
                </c:pt>
                <c:pt idx="181">
                  <c:v>473</c:v>
                </c:pt>
                <c:pt idx="182">
                  <c:v>473</c:v>
                </c:pt>
                <c:pt idx="183">
                  <c:v>473</c:v>
                </c:pt>
                <c:pt idx="184">
                  <c:v>473</c:v>
                </c:pt>
                <c:pt idx="185">
                  <c:v>473</c:v>
                </c:pt>
                <c:pt idx="186">
                  <c:v>473</c:v>
                </c:pt>
                <c:pt idx="187">
                  <c:v>473</c:v>
                </c:pt>
                <c:pt idx="188">
                  <c:v>473</c:v>
                </c:pt>
                <c:pt idx="189">
                  <c:v>473</c:v>
                </c:pt>
                <c:pt idx="190">
                  <c:v>473</c:v>
                </c:pt>
                <c:pt idx="191">
                  <c:v>473</c:v>
                </c:pt>
                <c:pt idx="192">
                  <c:v>473</c:v>
                </c:pt>
                <c:pt idx="193">
                  <c:v>473</c:v>
                </c:pt>
                <c:pt idx="194">
                  <c:v>473</c:v>
                </c:pt>
                <c:pt idx="195">
                  <c:v>473</c:v>
                </c:pt>
                <c:pt idx="196">
                  <c:v>473</c:v>
                </c:pt>
                <c:pt idx="197">
                  <c:v>473</c:v>
                </c:pt>
                <c:pt idx="198">
                  <c:v>473</c:v>
                </c:pt>
                <c:pt idx="199">
                  <c:v>473</c:v>
                </c:pt>
                <c:pt idx="200">
                  <c:v>473</c:v>
                </c:pt>
                <c:pt idx="201">
                  <c:v>473</c:v>
                </c:pt>
                <c:pt idx="202">
                  <c:v>473</c:v>
                </c:pt>
                <c:pt idx="203">
                  <c:v>473</c:v>
                </c:pt>
                <c:pt idx="204">
                  <c:v>473</c:v>
                </c:pt>
                <c:pt idx="205">
                  <c:v>473</c:v>
                </c:pt>
                <c:pt idx="206">
                  <c:v>473</c:v>
                </c:pt>
                <c:pt idx="207">
                  <c:v>473</c:v>
                </c:pt>
                <c:pt idx="208">
                  <c:v>473</c:v>
                </c:pt>
                <c:pt idx="209">
                  <c:v>473</c:v>
                </c:pt>
                <c:pt idx="210">
                  <c:v>473</c:v>
                </c:pt>
                <c:pt idx="211">
                  <c:v>473</c:v>
                </c:pt>
                <c:pt idx="212">
                  <c:v>473</c:v>
                </c:pt>
                <c:pt idx="213">
                  <c:v>473</c:v>
                </c:pt>
                <c:pt idx="214">
                  <c:v>473</c:v>
                </c:pt>
                <c:pt idx="215">
                  <c:v>473</c:v>
                </c:pt>
                <c:pt idx="216">
                  <c:v>473</c:v>
                </c:pt>
                <c:pt idx="217">
                  <c:v>473</c:v>
                </c:pt>
                <c:pt idx="218">
                  <c:v>473</c:v>
                </c:pt>
                <c:pt idx="219">
                  <c:v>473</c:v>
                </c:pt>
                <c:pt idx="220">
                  <c:v>473</c:v>
                </c:pt>
                <c:pt idx="221">
                  <c:v>473</c:v>
                </c:pt>
                <c:pt idx="222">
                  <c:v>473</c:v>
                </c:pt>
                <c:pt idx="223">
                  <c:v>473</c:v>
                </c:pt>
                <c:pt idx="224">
                  <c:v>473</c:v>
                </c:pt>
                <c:pt idx="225">
                  <c:v>473</c:v>
                </c:pt>
                <c:pt idx="226">
                  <c:v>473</c:v>
                </c:pt>
                <c:pt idx="227">
                  <c:v>473</c:v>
                </c:pt>
                <c:pt idx="228">
                  <c:v>473</c:v>
                </c:pt>
                <c:pt idx="229">
                  <c:v>473</c:v>
                </c:pt>
                <c:pt idx="230">
                  <c:v>473</c:v>
                </c:pt>
                <c:pt idx="231">
                  <c:v>473</c:v>
                </c:pt>
                <c:pt idx="232">
                  <c:v>473</c:v>
                </c:pt>
                <c:pt idx="233">
                  <c:v>473</c:v>
                </c:pt>
                <c:pt idx="234">
                  <c:v>473</c:v>
                </c:pt>
                <c:pt idx="235">
                  <c:v>473</c:v>
                </c:pt>
                <c:pt idx="236">
                  <c:v>473</c:v>
                </c:pt>
                <c:pt idx="237">
                  <c:v>473</c:v>
                </c:pt>
                <c:pt idx="238">
                  <c:v>473</c:v>
                </c:pt>
                <c:pt idx="239">
                  <c:v>473</c:v>
                </c:pt>
                <c:pt idx="240">
                  <c:v>473</c:v>
                </c:pt>
                <c:pt idx="241">
                  <c:v>473</c:v>
                </c:pt>
                <c:pt idx="242">
                  <c:v>473</c:v>
                </c:pt>
                <c:pt idx="243">
                  <c:v>473</c:v>
                </c:pt>
                <c:pt idx="244">
                  <c:v>473</c:v>
                </c:pt>
                <c:pt idx="245">
                  <c:v>473</c:v>
                </c:pt>
                <c:pt idx="246">
                  <c:v>473</c:v>
                </c:pt>
                <c:pt idx="247">
                  <c:v>473</c:v>
                </c:pt>
                <c:pt idx="248">
                  <c:v>473</c:v>
                </c:pt>
                <c:pt idx="249">
                  <c:v>473</c:v>
                </c:pt>
                <c:pt idx="250">
                  <c:v>473</c:v>
                </c:pt>
                <c:pt idx="251">
                  <c:v>473</c:v>
                </c:pt>
                <c:pt idx="252">
                  <c:v>473</c:v>
                </c:pt>
                <c:pt idx="253">
                  <c:v>473</c:v>
                </c:pt>
                <c:pt idx="254">
                  <c:v>473</c:v>
                </c:pt>
                <c:pt idx="255">
                  <c:v>473</c:v>
                </c:pt>
                <c:pt idx="256">
                  <c:v>473</c:v>
                </c:pt>
                <c:pt idx="257">
                  <c:v>473</c:v>
                </c:pt>
                <c:pt idx="258">
                  <c:v>473</c:v>
                </c:pt>
                <c:pt idx="259">
                  <c:v>473</c:v>
                </c:pt>
                <c:pt idx="260">
                  <c:v>473</c:v>
                </c:pt>
                <c:pt idx="261">
                  <c:v>473</c:v>
                </c:pt>
                <c:pt idx="262">
                  <c:v>473</c:v>
                </c:pt>
                <c:pt idx="263">
                  <c:v>473</c:v>
                </c:pt>
                <c:pt idx="264">
                  <c:v>473</c:v>
                </c:pt>
                <c:pt idx="265">
                  <c:v>473</c:v>
                </c:pt>
                <c:pt idx="266">
                  <c:v>473</c:v>
                </c:pt>
                <c:pt idx="267">
                  <c:v>473</c:v>
                </c:pt>
                <c:pt idx="268">
                  <c:v>473</c:v>
                </c:pt>
                <c:pt idx="269">
                  <c:v>473</c:v>
                </c:pt>
                <c:pt idx="270">
                  <c:v>473</c:v>
                </c:pt>
                <c:pt idx="271">
                  <c:v>473</c:v>
                </c:pt>
                <c:pt idx="272">
                  <c:v>473</c:v>
                </c:pt>
                <c:pt idx="273">
                  <c:v>473</c:v>
                </c:pt>
                <c:pt idx="274">
                  <c:v>473</c:v>
                </c:pt>
                <c:pt idx="275">
                  <c:v>473</c:v>
                </c:pt>
                <c:pt idx="276">
                  <c:v>473</c:v>
                </c:pt>
                <c:pt idx="277">
                  <c:v>473</c:v>
                </c:pt>
                <c:pt idx="278">
                  <c:v>473</c:v>
                </c:pt>
                <c:pt idx="279">
                  <c:v>473</c:v>
                </c:pt>
                <c:pt idx="280">
                  <c:v>473</c:v>
                </c:pt>
                <c:pt idx="281">
                  <c:v>473</c:v>
                </c:pt>
                <c:pt idx="282">
                  <c:v>473</c:v>
                </c:pt>
                <c:pt idx="283">
                  <c:v>473</c:v>
                </c:pt>
                <c:pt idx="284">
                  <c:v>473</c:v>
                </c:pt>
                <c:pt idx="285">
                  <c:v>473</c:v>
                </c:pt>
                <c:pt idx="286">
                  <c:v>473</c:v>
                </c:pt>
                <c:pt idx="287">
                  <c:v>473</c:v>
                </c:pt>
                <c:pt idx="288">
                  <c:v>473</c:v>
                </c:pt>
                <c:pt idx="289">
                  <c:v>473</c:v>
                </c:pt>
                <c:pt idx="290">
                  <c:v>473</c:v>
                </c:pt>
                <c:pt idx="291">
                  <c:v>473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8F-42B2-BFEF-441A57A138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565280"/>
        <c:axId val="1"/>
      </c:lineChart>
      <c:dateAx>
        <c:axId val="196565280"/>
        <c:scaling>
          <c:orientation val="minMax"/>
        </c:scaling>
        <c:delete val="0"/>
        <c:axPos val="b"/>
        <c:numFmt formatCode="yyyy" sourceLinked="0"/>
        <c:majorTickMark val="out"/>
        <c:minorTickMark val="out"/>
        <c:tickLblPos val="nextTo"/>
        <c:spPr>
          <a:ln w="285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  <c:majorUnit val="48"/>
        <c:majorTimeUnit val="months"/>
        <c:minorUnit val="12"/>
        <c:minorTimeUnit val="months"/>
      </c:dateAx>
      <c:valAx>
        <c:axId val="1"/>
        <c:scaling>
          <c:orientation val="minMax"/>
          <c:max val="650"/>
          <c:min val="250"/>
        </c:scaling>
        <c:delete val="0"/>
        <c:axPos val="l"/>
        <c:majorGridlines>
          <c:spPr>
            <a:ln w="15875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 sz="2300" b="0" dirty="0"/>
                  <a:t>Weekly</a:t>
                </a:r>
                <a:r>
                  <a:rPr lang="en-GB" sz="2300" b="0" baseline="0" dirty="0"/>
                  <a:t> earnings, £</a:t>
                </a:r>
              </a:p>
            </c:rich>
          </c:tx>
          <c:layout>
            <c:manualLayout>
              <c:xMode val="edge"/>
              <c:yMode val="edge"/>
              <c:x val="6.4809206541489758E-5"/>
              <c:y val="0.28062239011970558"/>
            </c:manualLayout>
          </c:layout>
          <c:overlay val="0"/>
          <c:spPr>
            <a:noFill/>
            <a:ln w="18676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285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3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6565280"/>
        <c:crosses val="autoZero"/>
        <c:crossBetween val="midCat"/>
        <c:majorUnit val="50"/>
      </c:valAx>
      <c:spPr>
        <a:solidFill>
          <a:schemeClr val="bg1"/>
        </a:solidFill>
        <a:ln w="2334">
          <a:solidFill>
            <a:schemeClr val="tx1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2300">
                <a:solidFill>
                  <a:srgbClr val="0000FF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300">
                <a:solidFill>
                  <a:srgbClr val="C00000"/>
                </a:solidFill>
              </a:defRPr>
            </a:pPr>
            <a:endParaRPr lang="en-US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13958812840702606"/>
          <c:y val="4.9672718686686775E-2"/>
          <c:w val="0.61889481122551993"/>
          <c:h val="0.16063643812664072"/>
        </c:manualLayout>
      </c:layout>
      <c:overlay val="0"/>
      <c:spPr>
        <a:solidFill>
          <a:srgbClr val="FFFFDB"/>
        </a:solidFill>
        <a:ln w="19050">
          <a:solidFill>
            <a:srgbClr val="7030A0"/>
          </a:solidFill>
        </a:ln>
      </c:spPr>
      <c:txPr>
        <a:bodyPr/>
        <a:lstStyle/>
        <a:p>
          <a:pPr>
            <a:defRPr sz="23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2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0.12591</cdr:x>
      <cdr:y>0.35557</cdr:y>
    </cdr:from>
    <cdr:to>
      <cdr:x>0.54469</cdr:x>
      <cdr:y>0.4219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F8CEA2C-5E71-0C5E-6886-5F9F01FE6C69}"/>
            </a:ext>
          </a:extLst>
        </cdr:cNvPr>
        <cdr:cNvSpPr txBox="1"/>
      </cdr:nvSpPr>
      <cdr:spPr>
        <a:xfrm xmlns:a="http://schemas.openxmlformats.org/drawingml/2006/main">
          <a:off x="1247278" y="2170380"/>
          <a:ext cx="4148435" cy="404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100" dirty="0">
              <a:solidFill>
                <a:schemeClr val="accent6">
                  <a:lumMod val="50000"/>
                </a:schemeClr>
              </a:solidFill>
            </a:rPr>
            <a:t>2008 peak in real earnings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BB552-00B4-4BF8-86F2-C1AB03289E2B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27540-1274-47D7-B061-850CD6DA67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74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2657550B-9B52-4755-8C2C-163E5DA468F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718243-D355-438A-988B-7490C4DD8038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DBDB5F7-18D7-4B9F-A6AC-615AFB9865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6A46102F-0E54-49CF-A045-DE15CEF3E8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95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42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88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376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5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15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227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97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73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1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214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025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AEE6-3A00-4152-8EDA-662AFE8CA16F}" type="datetimeFigureOut">
              <a:rPr lang="en-GB" smtClean="0"/>
              <a:t>03/07/2024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9D96B-3555-47E0-BAD3-552629C562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3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ons.gov.uk/employmentandlabourmarket/peopleinwork/earningsandworkinghours/timeseries/a2fc" TargetMode="External"/><Relationship Id="rId4" Type="http://schemas.openxmlformats.org/officeDocument/2006/relationships/hyperlink" Target="https://www.ons.gov.uk/employmentandlabourmarket/peopleinwork/earningsandworkinghours/timeseries/kai7/emp?referrer=search&amp;searchTerm=kai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2E229A4D-0492-4131-8064-E6FA58F2D998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  <p:extLst>
              <p:ext uri="{D42A27DB-BD31-4B8C-83A1-F6EECF244321}">
                <p14:modId xmlns:p14="http://schemas.microsoft.com/office/powerpoint/2010/main" val="984853714"/>
              </p:ext>
            </p:extLst>
          </p:nvPr>
        </p:nvGraphicFramePr>
        <p:xfrm>
          <a:off x="0" y="0"/>
          <a:ext cx="9906000" cy="6103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10">
            <a:extLst>
              <a:ext uri="{FF2B5EF4-FFF2-40B4-BE49-F238E27FC236}">
                <a16:creationId xmlns:a16="http://schemas.microsoft.com/office/drawing/2014/main" id="{B2BABCAB-FAD6-4CA0-AD19-79EEAFEE3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628" y="6103947"/>
            <a:ext cx="55721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10000"/>
              </a:lnSpc>
              <a:spcBef>
                <a:spcPct val="30000"/>
              </a:spcBef>
              <a:spcAft>
                <a:spcPct val="20000"/>
              </a:spcAft>
              <a:buChar char="•"/>
              <a:defRPr>
                <a:solidFill>
                  <a:srgbClr val="004D75"/>
                </a:solidFill>
                <a:latin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20000"/>
              </a:spcBef>
              <a:spcAft>
                <a:spcPct val="10000"/>
              </a:spcAft>
              <a:buChar char="–"/>
              <a:defRPr sz="1500">
                <a:solidFill>
                  <a:srgbClr val="004D75"/>
                </a:solidFill>
                <a:latin typeface="Verdana" panose="020B060403050404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•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–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har char="»"/>
              <a:defRPr sz="1200">
                <a:solidFill>
                  <a:srgbClr val="004D75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GB" altLang="en-US" sz="1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Office for National Statistics (based on series 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KAI7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A2FC</a:t>
            </a:r>
            <a:r>
              <a:rPr lang="en-GB" alt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B805C546-08E5-4B1C-A2F0-32A75A7F4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0946"/>
            <a:ext cx="9906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2. Average regular weekly earnings</a:t>
            </a:r>
          </a:p>
        </p:txBody>
      </p:sp>
    </p:spTree>
    <p:extLst>
      <p:ext uri="{BB962C8B-B14F-4D97-AF65-F5344CB8AC3E}">
        <p14:creationId xmlns:p14="http://schemas.microsoft.com/office/powerpoint/2010/main" val="138136515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30</Words>
  <Application>Microsoft Office PowerPoint</Application>
  <PresentationFormat>A4 Paper (210x297 mm)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John Sloman</cp:lastModifiedBy>
  <cp:revision>37</cp:revision>
  <dcterms:created xsi:type="dcterms:W3CDTF">2018-03-30T08:30:48Z</dcterms:created>
  <dcterms:modified xsi:type="dcterms:W3CDTF">2024-07-03T08:10:06Z</dcterms:modified>
</cp:coreProperties>
</file>