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6" r:id="rId2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0066"/>
    <a:srgbClr val="FFFFDC"/>
    <a:srgbClr val="EE3900"/>
    <a:srgbClr val="1B78A1"/>
    <a:srgbClr val="CC3300"/>
    <a:srgbClr val="17688D"/>
    <a:srgbClr val="156082"/>
    <a:srgbClr val="095F8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73" d="100"/>
          <a:sy n="73" d="100"/>
        </p:scale>
        <p:origin x="797" y="2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5" Type="http://schemas.openxmlformats.org/officeDocument/2006/relationships/chartUserShapes" Target="../drawings/drawing1.xml"/><Relationship Id="rId4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12010419140967003"/>
          <c:y val="4.1322110760454812E-2"/>
          <c:w val="0.79398978336258652"/>
          <c:h val="0.78684776902887144"/>
        </c:manualLayout>
      </c:layout>
      <c:lineChart>
        <c:grouping val="standard"/>
        <c:varyColors val="0"/>
        <c:ser>
          <c:idx val="1"/>
          <c:order val="1"/>
          <c:spPr>
            <a:ln w="38100" cap="rnd">
              <a:solidFill>
                <a:srgbClr val="1B78A1"/>
              </a:solidFill>
              <a:round/>
            </a:ln>
            <a:effectLst/>
          </c:spPr>
          <c:marker>
            <c:symbol val="none"/>
          </c:marker>
          <c:cat>
            <c:numRef>
              <c:f>Sheet1!$A$2:$A$2093</c:f>
              <c:numCache>
                <c:formatCode>m/d/yyyy</c:formatCode>
                <c:ptCount val="2092"/>
                <c:pt idx="0">
                  <c:v>43619</c:v>
                </c:pt>
                <c:pt idx="1">
                  <c:v>43620</c:v>
                </c:pt>
                <c:pt idx="2">
                  <c:v>43621</c:v>
                </c:pt>
                <c:pt idx="3">
                  <c:v>43622</c:v>
                </c:pt>
                <c:pt idx="4">
                  <c:v>43623</c:v>
                </c:pt>
                <c:pt idx="5">
                  <c:v>43626</c:v>
                </c:pt>
                <c:pt idx="6">
                  <c:v>43627</c:v>
                </c:pt>
                <c:pt idx="7">
                  <c:v>43628</c:v>
                </c:pt>
                <c:pt idx="8">
                  <c:v>43629</c:v>
                </c:pt>
                <c:pt idx="9">
                  <c:v>43630</c:v>
                </c:pt>
                <c:pt idx="10">
                  <c:v>43633</c:v>
                </c:pt>
                <c:pt idx="11">
                  <c:v>43634</c:v>
                </c:pt>
                <c:pt idx="12">
                  <c:v>43635</c:v>
                </c:pt>
                <c:pt idx="13">
                  <c:v>43636</c:v>
                </c:pt>
                <c:pt idx="14">
                  <c:v>43637</c:v>
                </c:pt>
                <c:pt idx="15">
                  <c:v>43640</c:v>
                </c:pt>
                <c:pt idx="16">
                  <c:v>43641</c:v>
                </c:pt>
                <c:pt idx="17">
                  <c:v>43642</c:v>
                </c:pt>
                <c:pt idx="18">
                  <c:v>43643</c:v>
                </c:pt>
                <c:pt idx="19">
                  <c:v>43644</c:v>
                </c:pt>
                <c:pt idx="20">
                  <c:v>43647</c:v>
                </c:pt>
                <c:pt idx="21">
                  <c:v>43648</c:v>
                </c:pt>
                <c:pt idx="22">
                  <c:v>43649</c:v>
                </c:pt>
                <c:pt idx="23">
                  <c:v>43650</c:v>
                </c:pt>
                <c:pt idx="24">
                  <c:v>43651</c:v>
                </c:pt>
                <c:pt idx="25">
                  <c:v>43654</c:v>
                </c:pt>
                <c:pt idx="26">
                  <c:v>43655</c:v>
                </c:pt>
                <c:pt idx="27">
                  <c:v>43656</c:v>
                </c:pt>
                <c:pt idx="28">
                  <c:v>43657</c:v>
                </c:pt>
                <c:pt idx="29">
                  <c:v>43658</c:v>
                </c:pt>
                <c:pt idx="30">
                  <c:v>43661</c:v>
                </c:pt>
                <c:pt idx="31">
                  <c:v>43662</c:v>
                </c:pt>
                <c:pt idx="32">
                  <c:v>43663</c:v>
                </c:pt>
                <c:pt idx="33">
                  <c:v>43664</c:v>
                </c:pt>
                <c:pt idx="34">
                  <c:v>43665</c:v>
                </c:pt>
                <c:pt idx="35">
                  <c:v>43668</c:v>
                </c:pt>
                <c:pt idx="36">
                  <c:v>43669</c:v>
                </c:pt>
                <c:pt idx="37">
                  <c:v>43670</c:v>
                </c:pt>
                <c:pt idx="38">
                  <c:v>43671</c:v>
                </c:pt>
                <c:pt idx="39">
                  <c:v>43672</c:v>
                </c:pt>
                <c:pt idx="40">
                  <c:v>43675</c:v>
                </c:pt>
                <c:pt idx="41">
                  <c:v>43676</c:v>
                </c:pt>
                <c:pt idx="42">
                  <c:v>43677</c:v>
                </c:pt>
                <c:pt idx="43">
                  <c:v>43678</c:v>
                </c:pt>
                <c:pt idx="44">
                  <c:v>43679</c:v>
                </c:pt>
                <c:pt idx="45">
                  <c:v>43682</c:v>
                </c:pt>
                <c:pt idx="46">
                  <c:v>43683</c:v>
                </c:pt>
                <c:pt idx="47">
                  <c:v>43684</c:v>
                </c:pt>
                <c:pt idx="48">
                  <c:v>43685</c:v>
                </c:pt>
                <c:pt idx="49">
                  <c:v>43686</c:v>
                </c:pt>
                <c:pt idx="50">
                  <c:v>43689</c:v>
                </c:pt>
                <c:pt idx="51">
                  <c:v>43690</c:v>
                </c:pt>
                <c:pt idx="52">
                  <c:v>43691</c:v>
                </c:pt>
                <c:pt idx="53">
                  <c:v>43692</c:v>
                </c:pt>
                <c:pt idx="54">
                  <c:v>43693</c:v>
                </c:pt>
                <c:pt idx="55">
                  <c:v>43696</c:v>
                </c:pt>
                <c:pt idx="56">
                  <c:v>43697</c:v>
                </c:pt>
                <c:pt idx="57">
                  <c:v>43698</c:v>
                </c:pt>
                <c:pt idx="58">
                  <c:v>43699</c:v>
                </c:pt>
                <c:pt idx="59">
                  <c:v>43700</c:v>
                </c:pt>
                <c:pt idx="60">
                  <c:v>43703</c:v>
                </c:pt>
                <c:pt idx="61">
                  <c:v>43704</c:v>
                </c:pt>
                <c:pt idx="62">
                  <c:v>43705</c:v>
                </c:pt>
                <c:pt idx="63">
                  <c:v>43706</c:v>
                </c:pt>
                <c:pt idx="64">
                  <c:v>43707</c:v>
                </c:pt>
                <c:pt idx="65">
                  <c:v>43710</c:v>
                </c:pt>
                <c:pt idx="66">
                  <c:v>43711</c:v>
                </c:pt>
                <c:pt idx="67">
                  <c:v>43712</c:v>
                </c:pt>
                <c:pt idx="68">
                  <c:v>43713</c:v>
                </c:pt>
                <c:pt idx="69">
                  <c:v>43714</c:v>
                </c:pt>
                <c:pt idx="70">
                  <c:v>43717</c:v>
                </c:pt>
                <c:pt idx="71">
                  <c:v>43718</c:v>
                </c:pt>
                <c:pt idx="72">
                  <c:v>43719</c:v>
                </c:pt>
                <c:pt idx="73">
                  <c:v>43720</c:v>
                </c:pt>
                <c:pt idx="74">
                  <c:v>43721</c:v>
                </c:pt>
                <c:pt idx="75">
                  <c:v>43724</c:v>
                </c:pt>
                <c:pt idx="76">
                  <c:v>43725</c:v>
                </c:pt>
                <c:pt idx="77">
                  <c:v>43726</c:v>
                </c:pt>
                <c:pt idx="78">
                  <c:v>43727</c:v>
                </c:pt>
                <c:pt idx="79">
                  <c:v>43728</c:v>
                </c:pt>
                <c:pt idx="80">
                  <c:v>43731</c:v>
                </c:pt>
                <c:pt idx="81">
                  <c:v>43732</c:v>
                </c:pt>
                <c:pt idx="82">
                  <c:v>43733</c:v>
                </c:pt>
                <c:pt idx="83">
                  <c:v>43734</c:v>
                </c:pt>
                <c:pt idx="84">
                  <c:v>43735</c:v>
                </c:pt>
                <c:pt idx="85">
                  <c:v>43738</c:v>
                </c:pt>
                <c:pt idx="86">
                  <c:v>43739</c:v>
                </c:pt>
                <c:pt idx="87">
                  <c:v>43740</c:v>
                </c:pt>
                <c:pt idx="88">
                  <c:v>43741</c:v>
                </c:pt>
                <c:pt idx="89">
                  <c:v>43742</c:v>
                </c:pt>
                <c:pt idx="90">
                  <c:v>43745</c:v>
                </c:pt>
                <c:pt idx="91">
                  <c:v>43746</c:v>
                </c:pt>
                <c:pt idx="92">
                  <c:v>43747</c:v>
                </c:pt>
                <c:pt idx="93">
                  <c:v>43748</c:v>
                </c:pt>
                <c:pt idx="94">
                  <c:v>43749</c:v>
                </c:pt>
                <c:pt idx="95">
                  <c:v>43752</c:v>
                </c:pt>
                <c:pt idx="96">
                  <c:v>43753</c:v>
                </c:pt>
                <c:pt idx="97">
                  <c:v>43754</c:v>
                </c:pt>
                <c:pt idx="98">
                  <c:v>43755</c:v>
                </c:pt>
                <c:pt idx="99">
                  <c:v>43756</c:v>
                </c:pt>
                <c:pt idx="100">
                  <c:v>43759</c:v>
                </c:pt>
                <c:pt idx="101">
                  <c:v>43760</c:v>
                </c:pt>
                <c:pt idx="102">
                  <c:v>43761</c:v>
                </c:pt>
                <c:pt idx="103">
                  <c:v>43762</c:v>
                </c:pt>
                <c:pt idx="104">
                  <c:v>43763</c:v>
                </c:pt>
                <c:pt idx="105">
                  <c:v>43766</c:v>
                </c:pt>
                <c:pt idx="106">
                  <c:v>43767</c:v>
                </c:pt>
                <c:pt idx="107">
                  <c:v>43768</c:v>
                </c:pt>
                <c:pt idx="108">
                  <c:v>43769</c:v>
                </c:pt>
                <c:pt idx="109">
                  <c:v>43770</c:v>
                </c:pt>
                <c:pt idx="110">
                  <c:v>43773</c:v>
                </c:pt>
                <c:pt idx="111">
                  <c:v>43774</c:v>
                </c:pt>
                <c:pt idx="112">
                  <c:v>43775</c:v>
                </c:pt>
                <c:pt idx="113">
                  <c:v>43776</c:v>
                </c:pt>
                <c:pt idx="114">
                  <c:v>43777</c:v>
                </c:pt>
                <c:pt idx="115">
                  <c:v>43780</c:v>
                </c:pt>
                <c:pt idx="116">
                  <c:v>43781</c:v>
                </c:pt>
                <c:pt idx="117">
                  <c:v>43782</c:v>
                </c:pt>
                <c:pt idx="118">
                  <c:v>43783</c:v>
                </c:pt>
                <c:pt idx="119">
                  <c:v>43784</c:v>
                </c:pt>
                <c:pt idx="120">
                  <c:v>43787</c:v>
                </c:pt>
                <c:pt idx="121">
                  <c:v>43788</c:v>
                </c:pt>
                <c:pt idx="122">
                  <c:v>43789</c:v>
                </c:pt>
                <c:pt idx="123">
                  <c:v>43790</c:v>
                </c:pt>
                <c:pt idx="124">
                  <c:v>43791</c:v>
                </c:pt>
                <c:pt idx="125">
                  <c:v>43794</c:v>
                </c:pt>
                <c:pt idx="126">
                  <c:v>43795</c:v>
                </c:pt>
                <c:pt idx="127">
                  <c:v>43796</c:v>
                </c:pt>
                <c:pt idx="128">
                  <c:v>43797</c:v>
                </c:pt>
                <c:pt idx="129">
                  <c:v>43798</c:v>
                </c:pt>
                <c:pt idx="130">
                  <c:v>43801</c:v>
                </c:pt>
                <c:pt idx="131">
                  <c:v>43802</c:v>
                </c:pt>
                <c:pt idx="132">
                  <c:v>43803</c:v>
                </c:pt>
                <c:pt idx="133">
                  <c:v>43804</c:v>
                </c:pt>
                <c:pt idx="134">
                  <c:v>43805</c:v>
                </c:pt>
                <c:pt idx="135">
                  <c:v>43808</c:v>
                </c:pt>
                <c:pt idx="136">
                  <c:v>43809</c:v>
                </c:pt>
                <c:pt idx="137">
                  <c:v>43810</c:v>
                </c:pt>
                <c:pt idx="138">
                  <c:v>43811</c:v>
                </c:pt>
                <c:pt idx="139">
                  <c:v>43812</c:v>
                </c:pt>
                <c:pt idx="140">
                  <c:v>43815</c:v>
                </c:pt>
                <c:pt idx="141">
                  <c:v>43816</c:v>
                </c:pt>
                <c:pt idx="142">
                  <c:v>43817</c:v>
                </c:pt>
                <c:pt idx="143">
                  <c:v>43818</c:v>
                </c:pt>
                <c:pt idx="144">
                  <c:v>43819</c:v>
                </c:pt>
                <c:pt idx="145">
                  <c:v>43822</c:v>
                </c:pt>
                <c:pt idx="146">
                  <c:v>43823</c:v>
                </c:pt>
                <c:pt idx="147">
                  <c:v>43824</c:v>
                </c:pt>
                <c:pt idx="148">
                  <c:v>43825</c:v>
                </c:pt>
                <c:pt idx="149">
                  <c:v>43826</c:v>
                </c:pt>
                <c:pt idx="150">
                  <c:v>43829</c:v>
                </c:pt>
                <c:pt idx="151">
                  <c:v>43830</c:v>
                </c:pt>
                <c:pt idx="152">
                  <c:v>43831</c:v>
                </c:pt>
                <c:pt idx="153">
                  <c:v>43832</c:v>
                </c:pt>
                <c:pt idx="154">
                  <c:v>43833</c:v>
                </c:pt>
                <c:pt idx="155">
                  <c:v>43836</c:v>
                </c:pt>
                <c:pt idx="156">
                  <c:v>43837</c:v>
                </c:pt>
                <c:pt idx="157">
                  <c:v>43838</c:v>
                </c:pt>
                <c:pt idx="158">
                  <c:v>43839</c:v>
                </c:pt>
                <c:pt idx="159">
                  <c:v>43840</c:v>
                </c:pt>
                <c:pt idx="160">
                  <c:v>43843</c:v>
                </c:pt>
                <c:pt idx="161">
                  <c:v>43844</c:v>
                </c:pt>
                <c:pt idx="162">
                  <c:v>43845</c:v>
                </c:pt>
                <c:pt idx="163">
                  <c:v>43846</c:v>
                </c:pt>
                <c:pt idx="164">
                  <c:v>43847</c:v>
                </c:pt>
                <c:pt idx="165">
                  <c:v>43850</c:v>
                </c:pt>
                <c:pt idx="166">
                  <c:v>43851</c:v>
                </c:pt>
                <c:pt idx="167">
                  <c:v>43852</c:v>
                </c:pt>
                <c:pt idx="168">
                  <c:v>43853</c:v>
                </c:pt>
                <c:pt idx="169">
                  <c:v>43854</c:v>
                </c:pt>
                <c:pt idx="170">
                  <c:v>43857</c:v>
                </c:pt>
                <c:pt idx="171">
                  <c:v>43858</c:v>
                </c:pt>
                <c:pt idx="172">
                  <c:v>43859</c:v>
                </c:pt>
                <c:pt idx="173">
                  <c:v>43860</c:v>
                </c:pt>
                <c:pt idx="174">
                  <c:v>43861</c:v>
                </c:pt>
                <c:pt idx="175">
                  <c:v>43864</c:v>
                </c:pt>
                <c:pt idx="176">
                  <c:v>43865</c:v>
                </c:pt>
                <c:pt idx="177">
                  <c:v>43866</c:v>
                </c:pt>
                <c:pt idx="178">
                  <c:v>43867</c:v>
                </c:pt>
                <c:pt idx="179">
                  <c:v>43868</c:v>
                </c:pt>
                <c:pt idx="180">
                  <c:v>43871</c:v>
                </c:pt>
                <c:pt idx="181">
                  <c:v>43872</c:v>
                </c:pt>
                <c:pt idx="182">
                  <c:v>43873</c:v>
                </c:pt>
                <c:pt idx="183">
                  <c:v>43874</c:v>
                </c:pt>
                <c:pt idx="184">
                  <c:v>43875</c:v>
                </c:pt>
                <c:pt idx="185">
                  <c:v>43878</c:v>
                </c:pt>
                <c:pt idx="186">
                  <c:v>43879</c:v>
                </c:pt>
                <c:pt idx="187">
                  <c:v>43880</c:v>
                </c:pt>
                <c:pt idx="188">
                  <c:v>43881</c:v>
                </c:pt>
                <c:pt idx="189">
                  <c:v>43882</c:v>
                </c:pt>
                <c:pt idx="190">
                  <c:v>43885</c:v>
                </c:pt>
                <c:pt idx="191">
                  <c:v>43886</c:v>
                </c:pt>
                <c:pt idx="192">
                  <c:v>43887</c:v>
                </c:pt>
                <c:pt idx="193">
                  <c:v>43888</c:v>
                </c:pt>
                <c:pt idx="194">
                  <c:v>43889</c:v>
                </c:pt>
                <c:pt idx="195">
                  <c:v>43892</c:v>
                </c:pt>
                <c:pt idx="196">
                  <c:v>43893</c:v>
                </c:pt>
                <c:pt idx="197">
                  <c:v>43894</c:v>
                </c:pt>
                <c:pt idx="198">
                  <c:v>43895</c:v>
                </c:pt>
                <c:pt idx="199">
                  <c:v>43896</c:v>
                </c:pt>
                <c:pt idx="200">
                  <c:v>43899</c:v>
                </c:pt>
                <c:pt idx="201">
                  <c:v>43900</c:v>
                </c:pt>
                <c:pt idx="202">
                  <c:v>43901</c:v>
                </c:pt>
                <c:pt idx="203">
                  <c:v>43902</c:v>
                </c:pt>
                <c:pt idx="204">
                  <c:v>43903</c:v>
                </c:pt>
                <c:pt idx="205">
                  <c:v>43906</c:v>
                </c:pt>
                <c:pt idx="206">
                  <c:v>43907</c:v>
                </c:pt>
                <c:pt idx="207">
                  <c:v>43908</c:v>
                </c:pt>
                <c:pt idx="208">
                  <c:v>43909</c:v>
                </c:pt>
                <c:pt idx="209">
                  <c:v>43910</c:v>
                </c:pt>
                <c:pt idx="210">
                  <c:v>43913</c:v>
                </c:pt>
                <c:pt idx="211">
                  <c:v>43914</c:v>
                </c:pt>
                <c:pt idx="212">
                  <c:v>43915</c:v>
                </c:pt>
                <c:pt idx="213">
                  <c:v>43916</c:v>
                </c:pt>
                <c:pt idx="214">
                  <c:v>43917</c:v>
                </c:pt>
                <c:pt idx="215">
                  <c:v>43920</c:v>
                </c:pt>
                <c:pt idx="216">
                  <c:v>43921</c:v>
                </c:pt>
                <c:pt idx="217">
                  <c:v>43922</c:v>
                </c:pt>
                <c:pt idx="218">
                  <c:v>43923</c:v>
                </c:pt>
                <c:pt idx="219">
                  <c:v>43924</c:v>
                </c:pt>
                <c:pt idx="220">
                  <c:v>43927</c:v>
                </c:pt>
                <c:pt idx="221">
                  <c:v>43928</c:v>
                </c:pt>
                <c:pt idx="222">
                  <c:v>43929</c:v>
                </c:pt>
                <c:pt idx="223">
                  <c:v>43930</c:v>
                </c:pt>
                <c:pt idx="224">
                  <c:v>43931</c:v>
                </c:pt>
                <c:pt idx="225">
                  <c:v>43934</c:v>
                </c:pt>
                <c:pt idx="226">
                  <c:v>43935</c:v>
                </c:pt>
                <c:pt idx="227">
                  <c:v>43936</c:v>
                </c:pt>
                <c:pt idx="228">
                  <c:v>43937</c:v>
                </c:pt>
                <c:pt idx="229">
                  <c:v>43938</c:v>
                </c:pt>
                <c:pt idx="230">
                  <c:v>43941</c:v>
                </c:pt>
                <c:pt idx="231">
                  <c:v>43942</c:v>
                </c:pt>
                <c:pt idx="232">
                  <c:v>43943</c:v>
                </c:pt>
                <c:pt idx="233">
                  <c:v>43944</c:v>
                </c:pt>
                <c:pt idx="234">
                  <c:v>43945</c:v>
                </c:pt>
                <c:pt idx="235">
                  <c:v>43948</c:v>
                </c:pt>
                <c:pt idx="236">
                  <c:v>43949</c:v>
                </c:pt>
                <c:pt idx="237">
                  <c:v>43950</c:v>
                </c:pt>
                <c:pt idx="238">
                  <c:v>43951</c:v>
                </c:pt>
                <c:pt idx="239">
                  <c:v>43952</c:v>
                </c:pt>
                <c:pt idx="240">
                  <c:v>43955</c:v>
                </c:pt>
                <c:pt idx="241">
                  <c:v>43956</c:v>
                </c:pt>
                <c:pt idx="242">
                  <c:v>43957</c:v>
                </c:pt>
                <c:pt idx="243">
                  <c:v>43958</c:v>
                </c:pt>
                <c:pt idx="244">
                  <c:v>43959</c:v>
                </c:pt>
                <c:pt idx="245">
                  <c:v>43962</c:v>
                </c:pt>
                <c:pt idx="246">
                  <c:v>43963</c:v>
                </c:pt>
                <c:pt idx="247">
                  <c:v>43964</c:v>
                </c:pt>
                <c:pt idx="248">
                  <c:v>43965</c:v>
                </c:pt>
                <c:pt idx="249">
                  <c:v>43966</c:v>
                </c:pt>
                <c:pt idx="250">
                  <c:v>43969</c:v>
                </c:pt>
                <c:pt idx="251">
                  <c:v>43970</c:v>
                </c:pt>
                <c:pt idx="252">
                  <c:v>43971</c:v>
                </c:pt>
                <c:pt idx="253">
                  <c:v>43972</c:v>
                </c:pt>
                <c:pt idx="254">
                  <c:v>43973</c:v>
                </c:pt>
                <c:pt idx="255">
                  <c:v>43976</c:v>
                </c:pt>
                <c:pt idx="256">
                  <c:v>43977</c:v>
                </c:pt>
                <c:pt idx="257">
                  <c:v>43978</c:v>
                </c:pt>
                <c:pt idx="258">
                  <c:v>43979</c:v>
                </c:pt>
                <c:pt idx="259">
                  <c:v>43980</c:v>
                </c:pt>
                <c:pt idx="260">
                  <c:v>43983</c:v>
                </c:pt>
                <c:pt idx="261">
                  <c:v>43984</c:v>
                </c:pt>
                <c:pt idx="262">
                  <c:v>43985</c:v>
                </c:pt>
                <c:pt idx="263">
                  <c:v>43986</c:v>
                </c:pt>
                <c:pt idx="264">
                  <c:v>43987</c:v>
                </c:pt>
                <c:pt idx="265">
                  <c:v>43990</c:v>
                </c:pt>
                <c:pt idx="266">
                  <c:v>43991</c:v>
                </c:pt>
                <c:pt idx="267">
                  <c:v>43992</c:v>
                </c:pt>
                <c:pt idx="268">
                  <c:v>43993</c:v>
                </c:pt>
                <c:pt idx="269">
                  <c:v>43994</c:v>
                </c:pt>
                <c:pt idx="270">
                  <c:v>43997</c:v>
                </c:pt>
                <c:pt idx="271">
                  <c:v>43998</c:v>
                </c:pt>
                <c:pt idx="272">
                  <c:v>43999</c:v>
                </c:pt>
                <c:pt idx="273">
                  <c:v>44000</c:v>
                </c:pt>
                <c:pt idx="274">
                  <c:v>44001</c:v>
                </c:pt>
                <c:pt idx="275">
                  <c:v>44004</c:v>
                </c:pt>
                <c:pt idx="276">
                  <c:v>44005</c:v>
                </c:pt>
                <c:pt idx="277">
                  <c:v>44006</c:v>
                </c:pt>
                <c:pt idx="278">
                  <c:v>44007</c:v>
                </c:pt>
                <c:pt idx="279">
                  <c:v>44008</c:v>
                </c:pt>
                <c:pt idx="280">
                  <c:v>44011</c:v>
                </c:pt>
                <c:pt idx="281">
                  <c:v>44012</c:v>
                </c:pt>
                <c:pt idx="282">
                  <c:v>44013</c:v>
                </c:pt>
                <c:pt idx="283">
                  <c:v>44014</c:v>
                </c:pt>
                <c:pt idx="284">
                  <c:v>44015</c:v>
                </c:pt>
                <c:pt idx="285">
                  <c:v>44018</c:v>
                </c:pt>
                <c:pt idx="286">
                  <c:v>44019</c:v>
                </c:pt>
                <c:pt idx="287">
                  <c:v>44020</c:v>
                </c:pt>
                <c:pt idx="288">
                  <c:v>44021</c:v>
                </c:pt>
                <c:pt idx="289">
                  <c:v>44022</c:v>
                </c:pt>
                <c:pt idx="290">
                  <c:v>44025</c:v>
                </c:pt>
                <c:pt idx="291">
                  <c:v>44026</c:v>
                </c:pt>
                <c:pt idx="292">
                  <c:v>44027</c:v>
                </c:pt>
                <c:pt idx="293">
                  <c:v>44028</c:v>
                </c:pt>
                <c:pt idx="294">
                  <c:v>44029</c:v>
                </c:pt>
                <c:pt idx="295">
                  <c:v>44032</c:v>
                </c:pt>
                <c:pt idx="296">
                  <c:v>44033</c:v>
                </c:pt>
                <c:pt idx="297">
                  <c:v>44034</c:v>
                </c:pt>
                <c:pt idx="298">
                  <c:v>44035</c:v>
                </c:pt>
                <c:pt idx="299">
                  <c:v>44036</c:v>
                </c:pt>
                <c:pt idx="300">
                  <c:v>44039</c:v>
                </c:pt>
                <c:pt idx="301">
                  <c:v>44040</c:v>
                </c:pt>
                <c:pt idx="302">
                  <c:v>44041</c:v>
                </c:pt>
                <c:pt idx="303">
                  <c:v>44042</c:v>
                </c:pt>
                <c:pt idx="304">
                  <c:v>44043</c:v>
                </c:pt>
                <c:pt idx="305">
                  <c:v>44046</c:v>
                </c:pt>
                <c:pt idx="306">
                  <c:v>44047</c:v>
                </c:pt>
                <c:pt idx="307">
                  <c:v>44048</c:v>
                </c:pt>
                <c:pt idx="308">
                  <c:v>44049</c:v>
                </c:pt>
                <c:pt idx="309">
                  <c:v>44050</c:v>
                </c:pt>
                <c:pt idx="310">
                  <c:v>44053</c:v>
                </c:pt>
                <c:pt idx="311">
                  <c:v>44054</c:v>
                </c:pt>
                <c:pt idx="312">
                  <c:v>44055</c:v>
                </c:pt>
                <c:pt idx="313">
                  <c:v>44056</c:v>
                </c:pt>
                <c:pt idx="314">
                  <c:v>44057</c:v>
                </c:pt>
                <c:pt idx="315">
                  <c:v>44060</c:v>
                </c:pt>
                <c:pt idx="316">
                  <c:v>44061</c:v>
                </c:pt>
                <c:pt idx="317">
                  <c:v>44062</c:v>
                </c:pt>
                <c:pt idx="318">
                  <c:v>44063</c:v>
                </c:pt>
                <c:pt idx="319">
                  <c:v>44064</c:v>
                </c:pt>
                <c:pt idx="320">
                  <c:v>44067</c:v>
                </c:pt>
                <c:pt idx="321">
                  <c:v>44068</c:v>
                </c:pt>
                <c:pt idx="322">
                  <c:v>44069</c:v>
                </c:pt>
                <c:pt idx="323">
                  <c:v>44070</c:v>
                </c:pt>
                <c:pt idx="324">
                  <c:v>44071</c:v>
                </c:pt>
                <c:pt idx="325">
                  <c:v>44074</c:v>
                </c:pt>
                <c:pt idx="326">
                  <c:v>44075</c:v>
                </c:pt>
                <c:pt idx="327">
                  <c:v>44076</c:v>
                </c:pt>
                <c:pt idx="328">
                  <c:v>44077</c:v>
                </c:pt>
                <c:pt idx="329">
                  <c:v>44078</c:v>
                </c:pt>
                <c:pt idx="330">
                  <c:v>44081</c:v>
                </c:pt>
                <c:pt idx="331">
                  <c:v>44082</c:v>
                </c:pt>
                <c:pt idx="332">
                  <c:v>44083</c:v>
                </c:pt>
                <c:pt idx="333">
                  <c:v>44084</c:v>
                </c:pt>
                <c:pt idx="334">
                  <c:v>44085</c:v>
                </c:pt>
                <c:pt idx="335">
                  <c:v>44088</c:v>
                </c:pt>
                <c:pt idx="336">
                  <c:v>44089</c:v>
                </c:pt>
                <c:pt idx="337">
                  <c:v>44090</c:v>
                </c:pt>
                <c:pt idx="338">
                  <c:v>44091</c:v>
                </c:pt>
                <c:pt idx="339">
                  <c:v>44092</c:v>
                </c:pt>
                <c:pt idx="340">
                  <c:v>44095</c:v>
                </c:pt>
                <c:pt idx="341">
                  <c:v>44096</c:v>
                </c:pt>
                <c:pt idx="342">
                  <c:v>44097</c:v>
                </c:pt>
                <c:pt idx="343">
                  <c:v>44098</c:v>
                </c:pt>
                <c:pt idx="344">
                  <c:v>44099</c:v>
                </c:pt>
                <c:pt idx="345">
                  <c:v>44102</c:v>
                </c:pt>
                <c:pt idx="346">
                  <c:v>44103</c:v>
                </c:pt>
                <c:pt idx="347">
                  <c:v>44104</c:v>
                </c:pt>
                <c:pt idx="348">
                  <c:v>44105</c:v>
                </c:pt>
                <c:pt idx="349">
                  <c:v>44106</c:v>
                </c:pt>
                <c:pt idx="350">
                  <c:v>44109</c:v>
                </c:pt>
                <c:pt idx="351">
                  <c:v>44110</c:v>
                </c:pt>
                <c:pt idx="352">
                  <c:v>44111</c:v>
                </c:pt>
                <c:pt idx="353">
                  <c:v>44112</c:v>
                </c:pt>
                <c:pt idx="354">
                  <c:v>44113</c:v>
                </c:pt>
                <c:pt idx="355">
                  <c:v>44116</c:v>
                </c:pt>
                <c:pt idx="356">
                  <c:v>44117</c:v>
                </c:pt>
                <c:pt idx="357">
                  <c:v>44118</c:v>
                </c:pt>
                <c:pt idx="358">
                  <c:v>44119</c:v>
                </c:pt>
                <c:pt idx="359">
                  <c:v>44120</c:v>
                </c:pt>
                <c:pt idx="360">
                  <c:v>44123</c:v>
                </c:pt>
                <c:pt idx="361">
                  <c:v>44124</c:v>
                </c:pt>
                <c:pt idx="362">
                  <c:v>44125</c:v>
                </c:pt>
                <c:pt idx="363">
                  <c:v>44126</c:v>
                </c:pt>
                <c:pt idx="364">
                  <c:v>44127</c:v>
                </c:pt>
                <c:pt idx="365">
                  <c:v>44130</c:v>
                </c:pt>
                <c:pt idx="366">
                  <c:v>44131</c:v>
                </c:pt>
                <c:pt idx="367">
                  <c:v>44132</c:v>
                </c:pt>
                <c:pt idx="368">
                  <c:v>44133</c:v>
                </c:pt>
                <c:pt idx="369">
                  <c:v>44134</c:v>
                </c:pt>
                <c:pt idx="370">
                  <c:v>44137</c:v>
                </c:pt>
                <c:pt idx="371">
                  <c:v>44138</c:v>
                </c:pt>
                <c:pt idx="372">
                  <c:v>44139</c:v>
                </c:pt>
                <c:pt idx="373">
                  <c:v>44140</c:v>
                </c:pt>
                <c:pt idx="374">
                  <c:v>44141</c:v>
                </c:pt>
                <c:pt idx="375">
                  <c:v>44144</c:v>
                </c:pt>
                <c:pt idx="376">
                  <c:v>44145</c:v>
                </c:pt>
                <c:pt idx="377">
                  <c:v>44146</c:v>
                </c:pt>
                <c:pt idx="378">
                  <c:v>44147</c:v>
                </c:pt>
                <c:pt idx="379">
                  <c:v>44148</c:v>
                </c:pt>
                <c:pt idx="380">
                  <c:v>44151</c:v>
                </c:pt>
                <c:pt idx="381">
                  <c:v>44152</c:v>
                </c:pt>
                <c:pt idx="382">
                  <c:v>44153</c:v>
                </c:pt>
                <c:pt idx="383">
                  <c:v>44154</c:v>
                </c:pt>
                <c:pt idx="384">
                  <c:v>44155</c:v>
                </c:pt>
                <c:pt idx="385">
                  <c:v>44158</c:v>
                </c:pt>
                <c:pt idx="386">
                  <c:v>44159</c:v>
                </c:pt>
                <c:pt idx="387">
                  <c:v>44160</c:v>
                </c:pt>
                <c:pt idx="388">
                  <c:v>44161</c:v>
                </c:pt>
                <c:pt idx="389">
                  <c:v>44162</c:v>
                </c:pt>
                <c:pt idx="390">
                  <c:v>44165</c:v>
                </c:pt>
                <c:pt idx="391">
                  <c:v>44166</c:v>
                </c:pt>
                <c:pt idx="392">
                  <c:v>44167</c:v>
                </c:pt>
                <c:pt idx="393">
                  <c:v>44168</c:v>
                </c:pt>
                <c:pt idx="394">
                  <c:v>44169</c:v>
                </c:pt>
                <c:pt idx="395">
                  <c:v>44172</c:v>
                </c:pt>
                <c:pt idx="396">
                  <c:v>44173</c:v>
                </c:pt>
                <c:pt idx="397">
                  <c:v>44174</c:v>
                </c:pt>
                <c:pt idx="398">
                  <c:v>44175</c:v>
                </c:pt>
                <c:pt idx="399">
                  <c:v>44176</c:v>
                </c:pt>
                <c:pt idx="400">
                  <c:v>44179</c:v>
                </c:pt>
                <c:pt idx="401">
                  <c:v>44180</c:v>
                </c:pt>
                <c:pt idx="402">
                  <c:v>44181</c:v>
                </c:pt>
                <c:pt idx="403">
                  <c:v>44182</c:v>
                </c:pt>
                <c:pt idx="404">
                  <c:v>44183</c:v>
                </c:pt>
                <c:pt idx="405">
                  <c:v>44186</c:v>
                </c:pt>
                <c:pt idx="406">
                  <c:v>44187</c:v>
                </c:pt>
                <c:pt idx="407">
                  <c:v>44188</c:v>
                </c:pt>
                <c:pt idx="408">
                  <c:v>44189</c:v>
                </c:pt>
                <c:pt idx="409">
                  <c:v>44193</c:v>
                </c:pt>
                <c:pt idx="410">
                  <c:v>44194</c:v>
                </c:pt>
                <c:pt idx="411">
                  <c:v>44195</c:v>
                </c:pt>
                <c:pt idx="412">
                  <c:v>44196</c:v>
                </c:pt>
                <c:pt idx="413">
                  <c:v>44197</c:v>
                </c:pt>
                <c:pt idx="414">
                  <c:v>44200</c:v>
                </c:pt>
                <c:pt idx="415">
                  <c:v>44201</c:v>
                </c:pt>
                <c:pt idx="416">
                  <c:v>44202</c:v>
                </c:pt>
                <c:pt idx="417">
                  <c:v>44203</c:v>
                </c:pt>
                <c:pt idx="418">
                  <c:v>44204</c:v>
                </c:pt>
                <c:pt idx="419">
                  <c:v>44207</c:v>
                </c:pt>
                <c:pt idx="420">
                  <c:v>44208</c:v>
                </c:pt>
                <c:pt idx="421">
                  <c:v>44209</c:v>
                </c:pt>
                <c:pt idx="422">
                  <c:v>44210</c:v>
                </c:pt>
                <c:pt idx="423">
                  <c:v>44211</c:v>
                </c:pt>
                <c:pt idx="424">
                  <c:v>44214</c:v>
                </c:pt>
                <c:pt idx="425">
                  <c:v>44215</c:v>
                </c:pt>
                <c:pt idx="426">
                  <c:v>44216</c:v>
                </c:pt>
                <c:pt idx="427">
                  <c:v>44217</c:v>
                </c:pt>
                <c:pt idx="428">
                  <c:v>44218</c:v>
                </c:pt>
                <c:pt idx="429">
                  <c:v>44221</c:v>
                </c:pt>
                <c:pt idx="430">
                  <c:v>44222</c:v>
                </c:pt>
                <c:pt idx="431">
                  <c:v>44223</c:v>
                </c:pt>
                <c:pt idx="432">
                  <c:v>44224</c:v>
                </c:pt>
                <c:pt idx="433">
                  <c:v>44225</c:v>
                </c:pt>
                <c:pt idx="434">
                  <c:v>44228</c:v>
                </c:pt>
                <c:pt idx="435">
                  <c:v>44229</c:v>
                </c:pt>
                <c:pt idx="436">
                  <c:v>44230</c:v>
                </c:pt>
                <c:pt idx="437">
                  <c:v>44231</c:v>
                </c:pt>
                <c:pt idx="438">
                  <c:v>44232</c:v>
                </c:pt>
                <c:pt idx="439">
                  <c:v>44235</c:v>
                </c:pt>
                <c:pt idx="440">
                  <c:v>44236</c:v>
                </c:pt>
                <c:pt idx="441">
                  <c:v>44237</c:v>
                </c:pt>
                <c:pt idx="442">
                  <c:v>44238</c:v>
                </c:pt>
                <c:pt idx="443">
                  <c:v>44239</c:v>
                </c:pt>
                <c:pt idx="444">
                  <c:v>44242</c:v>
                </c:pt>
                <c:pt idx="445">
                  <c:v>44243</c:v>
                </c:pt>
                <c:pt idx="446">
                  <c:v>44244</c:v>
                </c:pt>
                <c:pt idx="447">
                  <c:v>44245</c:v>
                </c:pt>
                <c:pt idx="448">
                  <c:v>44246</c:v>
                </c:pt>
                <c:pt idx="449">
                  <c:v>44249</c:v>
                </c:pt>
                <c:pt idx="450">
                  <c:v>44250</c:v>
                </c:pt>
                <c:pt idx="451">
                  <c:v>44251</c:v>
                </c:pt>
                <c:pt idx="452">
                  <c:v>44252</c:v>
                </c:pt>
                <c:pt idx="453">
                  <c:v>44253</c:v>
                </c:pt>
                <c:pt idx="454">
                  <c:v>44256</c:v>
                </c:pt>
                <c:pt idx="455">
                  <c:v>44257</c:v>
                </c:pt>
                <c:pt idx="456">
                  <c:v>44258</c:v>
                </c:pt>
                <c:pt idx="457">
                  <c:v>44259</c:v>
                </c:pt>
                <c:pt idx="458">
                  <c:v>44260</c:v>
                </c:pt>
                <c:pt idx="459">
                  <c:v>44263</c:v>
                </c:pt>
                <c:pt idx="460">
                  <c:v>44264</c:v>
                </c:pt>
                <c:pt idx="461">
                  <c:v>44265</c:v>
                </c:pt>
                <c:pt idx="462">
                  <c:v>44266</c:v>
                </c:pt>
                <c:pt idx="463">
                  <c:v>44267</c:v>
                </c:pt>
                <c:pt idx="464">
                  <c:v>44270</c:v>
                </c:pt>
                <c:pt idx="465">
                  <c:v>44271</c:v>
                </c:pt>
                <c:pt idx="466">
                  <c:v>44272</c:v>
                </c:pt>
                <c:pt idx="467">
                  <c:v>44273</c:v>
                </c:pt>
                <c:pt idx="468">
                  <c:v>44274</c:v>
                </c:pt>
                <c:pt idx="469">
                  <c:v>44277</c:v>
                </c:pt>
                <c:pt idx="470">
                  <c:v>44278</c:v>
                </c:pt>
                <c:pt idx="471">
                  <c:v>44279</c:v>
                </c:pt>
                <c:pt idx="472">
                  <c:v>44280</c:v>
                </c:pt>
                <c:pt idx="473">
                  <c:v>44281</c:v>
                </c:pt>
                <c:pt idx="474">
                  <c:v>44284</c:v>
                </c:pt>
                <c:pt idx="475">
                  <c:v>44285</c:v>
                </c:pt>
                <c:pt idx="476">
                  <c:v>44286</c:v>
                </c:pt>
                <c:pt idx="477">
                  <c:v>44287</c:v>
                </c:pt>
                <c:pt idx="478">
                  <c:v>44288</c:v>
                </c:pt>
                <c:pt idx="479">
                  <c:v>44291</c:v>
                </c:pt>
                <c:pt idx="480">
                  <c:v>44292</c:v>
                </c:pt>
                <c:pt idx="481">
                  <c:v>44293</c:v>
                </c:pt>
                <c:pt idx="482">
                  <c:v>44294</c:v>
                </c:pt>
                <c:pt idx="483">
                  <c:v>44295</c:v>
                </c:pt>
                <c:pt idx="484">
                  <c:v>44298</c:v>
                </c:pt>
                <c:pt idx="485">
                  <c:v>44299</c:v>
                </c:pt>
                <c:pt idx="486">
                  <c:v>44300</c:v>
                </c:pt>
                <c:pt idx="487">
                  <c:v>44301</c:v>
                </c:pt>
                <c:pt idx="488">
                  <c:v>44302</c:v>
                </c:pt>
                <c:pt idx="489">
                  <c:v>44305</c:v>
                </c:pt>
                <c:pt idx="490">
                  <c:v>44306</c:v>
                </c:pt>
                <c:pt idx="491">
                  <c:v>44307</c:v>
                </c:pt>
                <c:pt idx="492">
                  <c:v>44308</c:v>
                </c:pt>
                <c:pt idx="493">
                  <c:v>44309</c:v>
                </c:pt>
                <c:pt idx="494">
                  <c:v>44312</c:v>
                </c:pt>
                <c:pt idx="495">
                  <c:v>44313</c:v>
                </c:pt>
                <c:pt idx="496">
                  <c:v>44314</c:v>
                </c:pt>
                <c:pt idx="497">
                  <c:v>44315</c:v>
                </c:pt>
                <c:pt idx="498">
                  <c:v>44316</c:v>
                </c:pt>
                <c:pt idx="499">
                  <c:v>44319</c:v>
                </c:pt>
                <c:pt idx="500">
                  <c:v>44320</c:v>
                </c:pt>
                <c:pt idx="501">
                  <c:v>44321</c:v>
                </c:pt>
                <c:pt idx="502">
                  <c:v>44322</c:v>
                </c:pt>
                <c:pt idx="503">
                  <c:v>44323</c:v>
                </c:pt>
                <c:pt idx="504">
                  <c:v>44326</c:v>
                </c:pt>
                <c:pt idx="505">
                  <c:v>44327</c:v>
                </c:pt>
                <c:pt idx="506">
                  <c:v>44328</c:v>
                </c:pt>
                <c:pt idx="507">
                  <c:v>44329</c:v>
                </c:pt>
                <c:pt idx="508">
                  <c:v>44330</c:v>
                </c:pt>
                <c:pt idx="509">
                  <c:v>44333</c:v>
                </c:pt>
                <c:pt idx="510">
                  <c:v>44334</c:v>
                </c:pt>
                <c:pt idx="511">
                  <c:v>44335</c:v>
                </c:pt>
                <c:pt idx="512">
                  <c:v>44336</c:v>
                </c:pt>
                <c:pt idx="513">
                  <c:v>44337</c:v>
                </c:pt>
                <c:pt idx="514">
                  <c:v>44340</c:v>
                </c:pt>
                <c:pt idx="515">
                  <c:v>44341</c:v>
                </c:pt>
                <c:pt idx="516">
                  <c:v>44342</c:v>
                </c:pt>
                <c:pt idx="517">
                  <c:v>44343</c:v>
                </c:pt>
                <c:pt idx="518">
                  <c:v>44344</c:v>
                </c:pt>
                <c:pt idx="519">
                  <c:v>44347</c:v>
                </c:pt>
                <c:pt idx="520">
                  <c:v>44348</c:v>
                </c:pt>
                <c:pt idx="521">
                  <c:v>44349</c:v>
                </c:pt>
                <c:pt idx="522">
                  <c:v>44350</c:v>
                </c:pt>
                <c:pt idx="523">
                  <c:v>44351</c:v>
                </c:pt>
                <c:pt idx="524">
                  <c:v>44354</c:v>
                </c:pt>
                <c:pt idx="525">
                  <c:v>44355</c:v>
                </c:pt>
                <c:pt idx="526">
                  <c:v>44356</c:v>
                </c:pt>
                <c:pt idx="527">
                  <c:v>44357</c:v>
                </c:pt>
                <c:pt idx="528">
                  <c:v>44358</c:v>
                </c:pt>
                <c:pt idx="529">
                  <c:v>44361</c:v>
                </c:pt>
                <c:pt idx="530">
                  <c:v>44362</c:v>
                </c:pt>
                <c:pt idx="531">
                  <c:v>44363</c:v>
                </c:pt>
                <c:pt idx="532">
                  <c:v>44364</c:v>
                </c:pt>
                <c:pt idx="533">
                  <c:v>44365</c:v>
                </c:pt>
                <c:pt idx="534">
                  <c:v>44368</c:v>
                </c:pt>
                <c:pt idx="535">
                  <c:v>44369</c:v>
                </c:pt>
                <c:pt idx="536">
                  <c:v>44370</c:v>
                </c:pt>
                <c:pt idx="537">
                  <c:v>44371</c:v>
                </c:pt>
                <c:pt idx="538">
                  <c:v>44372</c:v>
                </c:pt>
                <c:pt idx="539">
                  <c:v>44375</c:v>
                </c:pt>
                <c:pt idx="540">
                  <c:v>44376</c:v>
                </c:pt>
                <c:pt idx="541">
                  <c:v>44377</c:v>
                </c:pt>
                <c:pt idx="542">
                  <c:v>44378</c:v>
                </c:pt>
                <c:pt idx="543">
                  <c:v>44379</c:v>
                </c:pt>
                <c:pt idx="544">
                  <c:v>44382</c:v>
                </c:pt>
                <c:pt idx="545">
                  <c:v>44383</c:v>
                </c:pt>
                <c:pt idx="546">
                  <c:v>44384</c:v>
                </c:pt>
                <c:pt idx="547">
                  <c:v>44385</c:v>
                </c:pt>
                <c:pt idx="548">
                  <c:v>44386</c:v>
                </c:pt>
                <c:pt idx="549">
                  <c:v>44389</c:v>
                </c:pt>
                <c:pt idx="550">
                  <c:v>44390</c:v>
                </c:pt>
                <c:pt idx="551">
                  <c:v>44391</c:v>
                </c:pt>
                <c:pt idx="552">
                  <c:v>44392</c:v>
                </c:pt>
                <c:pt idx="553">
                  <c:v>44393</c:v>
                </c:pt>
                <c:pt idx="554">
                  <c:v>44396</c:v>
                </c:pt>
                <c:pt idx="555">
                  <c:v>44397</c:v>
                </c:pt>
                <c:pt idx="556">
                  <c:v>44398</c:v>
                </c:pt>
                <c:pt idx="557">
                  <c:v>44399</c:v>
                </c:pt>
                <c:pt idx="558">
                  <c:v>44400</c:v>
                </c:pt>
                <c:pt idx="559">
                  <c:v>44403</c:v>
                </c:pt>
                <c:pt idx="560">
                  <c:v>44404</c:v>
                </c:pt>
                <c:pt idx="561">
                  <c:v>44405</c:v>
                </c:pt>
                <c:pt idx="562">
                  <c:v>44406</c:v>
                </c:pt>
                <c:pt idx="563">
                  <c:v>44407</c:v>
                </c:pt>
                <c:pt idx="564">
                  <c:v>44410</c:v>
                </c:pt>
                <c:pt idx="565">
                  <c:v>44411</c:v>
                </c:pt>
                <c:pt idx="566">
                  <c:v>44412</c:v>
                </c:pt>
                <c:pt idx="567">
                  <c:v>44413</c:v>
                </c:pt>
                <c:pt idx="568">
                  <c:v>44414</c:v>
                </c:pt>
                <c:pt idx="569">
                  <c:v>44417</c:v>
                </c:pt>
                <c:pt idx="570">
                  <c:v>44418</c:v>
                </c:pt>
                <c:pt idx="571">
                  <c:v>44419</c:v>
                </c:pt>
                <c:pt idx="572">
                  <c:v>44420</c:v>
                </c:pt>
                <c:pt idx="573">
                  <c:v>44421</c:v>
                </c:pt>
                <c:pt idx="574">
                  <c:v>44424</c:v>
                </c:pt>
                <c:pt idx="575">
                  <c:v>44425</c:v>
                </c:pt>
                <c:pt idx="576">
                  <c:v>44426</c:v>
                </c:pt>
                <c:pt idx="577">
                  <c:v>44427</c:v>
                </c:pt>
                <c:pt idx="578">
                  <c:v>44428</c:v>
                </c:pt>
                <c:pt idx="579">
                  <c:v>44431</c:v>
                </c:pt>
                <c:pt idx="580">
                  <c:v>44432</c:v>
                </c:pt>
                <c:pt idx="581">
                  <c:v>44433</c:v>
                </c:pt>
                <c:pt idx="582">
                  <c:v>44434</c:v>
                </c:pt>
                <c:pt idx="583">
                  <c:v>44435</c:v>
                </c:pt>
                <c:pt idx="584">
                  <c:v>44438</c:v>
                </c:pt>
                <c:pt idx="585">
                  <c:v>44439</c:v>
                </c:pt>
                <c:pt idx="586">
                  <c:v>44440</c:v>
                </c:pt>
                <c:pt idx="587">
                  <c:v>44441</c:v>
                </c:pt>
                <c:pt idx="588">
                  <c:v>44442</c:v>
                </c:pt>
                <c:pt idx="589">
                  <c:v>44445</c:v>
                </c:pt>
                <c:pt idx="590">
                  <c:v>44446</c:v>
                </c:pt>
                <c:pt idx="591">
                  <c:v>44447</c:v>
                </c:pt>
                <c:pt idx="592">
                  <c:v>44448</c:v>
                </c:pt>
                <c:pt idx="593">
                  <c:v>44449</c:v>
                </c:pt>
                <c:pt idx="594">
                  <c:v>44452</c:v>
                </c:pt>
                <c:pt idx="595">
                  <c:v>44453</c:v>
                </c:pt>
                <c:pt idx="596">
                  <c:v>44454</c:v>
                </c:pt>
                <c:pt idx="597">
                  <c:v>44455</c:v>
                </c:pt>
                <c:pt idx="598">
                  <c:v>44456</c:v>
                </c:pt>
                <c:pt idx="599">
                  <c:v>44459</c:v>
                </c:pt>
                <c:pt idx="600">
                  <c:v>44460</c:v>
                </c:pt>
                <c:pt idx="601">
                  <c:v>44461</c:v>
                </c:pt>
                <c:pt idx="602">
                  <c:v>44462</c:v>
                </c:pt>
                <c:pt idx="603">
                  <c:v>44463</c:v>
                </c:pt>
                <c:pt idx="604">
                  <c:v>44466</c:v>
                </c:pt>
                <c:pt idx="605">
                  <c:v>44467</c:v>
                </c:pt>
                <c:pt idx="606">
                  <c:v>44468</c:v>
                </c:pt>
                <c:pt idx="607">
                  <c:v>44469</c:v>
                </c:pt>
                <c:pt idx="608">
                  <c:v>44470</c:v>
                </c:pt>
                <c:pt idx="609">
                  <c:v>44473</c:v>
                </c:pt>
                <c:pt idx="610">
                  <c:v>44474</c:v>
                </c:pt>
                <c:pt idx="611">
                  <c:v>44475</c:v>
                </c:pt>
                <c:pt idx="612">
                  <c:v>44476</c:v>
                </c:pt>
                <c:pt idx="613">
                  <c:v>44477</c:v>
                </c:pt>
                <c:pt idx="614">
                  <c:v>44480</c:v>
                </c:pt>
                <c:pt idx="615">
                  <c:v>44481</c:v>
                </c:pt>
                <c:pt idx="616">
                  <c:v>44482</c:v>
                </c:pt>
                <c:pt idx="617">
                  <c:v>44483</c:v>
                </c:pt>
                <c:pt idx="618">
                  <c:v>44484</c:v>
                </c:pt>
                <c:pt idx="619">
                  <c:v>44487</c:v>
                </c:pt>
                <c:pt idx="620">
                  <c:v>44488</c:v>
                </c:pt>
                <c:pt idx="621">
                  <c:v>44489</c:v>
                </c:pt>
                <c:pt idx="622">
                  <c:v>44490</c:v>
                </c:pt>
                <c:pt idx="623">
                  <c:v>44491</c:v>
                </c:pt>
                <c:pt idx="624">
                  <c:v>44494</c:v>
                </c:pt>
                <c:pt idx="625">
                  <c:v>44495</c:v>
                </c:pt>
                <c:pt idx="626">
                  <c:v>44496</c:v>
                </c:pt>
                <c:pt idx="627">
                  <c:v>44497</c:v>
                </c:pt>
                <c:pt idx="628">
                  <c:v>44498</c:v>
                </c:pt>
                <c:pt idx="629">
                  <c:v>44501</c:v>
                </c:pt>
                <c:pt idx="630">
                  <c:v>44502</c:v>
                </c:pt>
                <c:pt idx="631">
                  <c:v>44503</c:v>
                </c:pt>
                <c:pt idx="632">
                  <c:v>44504</c:v>
                </c:pt>
                <c:pt idx="633">
                  <c:v>44505</c:v>
                </c:pt>
                <c:pt idx="634">
                  <c:v>44508</c:v>
                </c:pt>
                <c:pt idx="635">
                  <c:v>44509</c:v>
                </c:pt>
                <c:pt idx="636">
                  <c:v>44510</c:v>
                </c:pt>
                <c:pt idx="637">
                  <c:v>44511</c:v>
                </c:pt>
                <c:pt idx="638">
                  <c:v>44512</c:v>
                </c:pt>
                <c:pt idx="639">
                  <c:v>44515</c:v>
                </c:pt>
                <c:pt idx="640">
                  <c:v>44516</c:v>
                </c:pt>
                <c:pt idx="641">
                  <c:v>44517</c:v>
                </c:pt>
                <c:pt idx="642">
                  <c:v>44518</c:v>
                </c:pt>
                <c:pt idx="643">
                  <c:v>44519</c:v>
                </c:pt>
                <c:pt idx="644">
                  <c:v>44522</c:v>
                </c:pt>
                <c:pt idx="645">
                  <c:v>44523</c:v>
                </c:pt>
                <c:pt idx="646">
                  <c:v>44524</c:v>
                </c:pt>
                <c:pt idx="647">
                  <c:v>44525</c:v>
                </c:pt>
                <c:pt idx="648">
                  <c:v>44526</c:v>
                </c:pt>
                <c:pt idx="649">
                  <c:v>44529</c:v>
                </c:pt>
                <c:pt idx="650">
                  <c:v>44530</c:v>
                </c:pt>
                <c:pt idx="651">
                  <c:v>44531</c:v>
                </c:pt>
                <c:pt idx="652">
                  <c:v>44532</c:v>
                </c:pt>
                <c:pt idx="653">
                  <c:v>44533</c:v>
                </c:pt>
                <c:pt idx="654">
                  <c:v>44536</c:v>
                </c:pt>
                <c:pt idx="655">
                  <c:v>44537</c:v>
                </c:pt>
                <c:pt idx="656">
                  <c:v>44538</c:v>
                </c:pt>
                <c:pt idx="657">
                  <c:v>44539</c:v>
                </c:pt>
                <c:pt idx="658">
                  <c:v>44540</c:v>
                </c:pt>
                <c:pt idx="659">
                  <c:v>44543</c:v>
                </c:pt>
                <c:pt idx="660">
                  <c:v>44544</c:v>
                </c:pt>
                <c:pt idx="661">
                  <c:v>44545</c:v>
                </c:pt>
                <c:pt idx="662">
                  <c:v>44546</c:v>
                </c:pt>
                <c:pt idx="663">
                  <c:v>44547</c:v>
                </c:pt>
                <c:pt idx="664">
                  <c:v>44550</c:v>
                </c:pt>
                <c:pt idx="665">
                  <c:v>44551</c:v>
                </c:pt>
                <c:pt idx="666">
                  <c:v>44552</c:v>
                </c:pt>
                <c:pt idx="667">
                  <c:v>44553</c:v>
                </c:pt>
                <c:pt idx="668">
                  <c:v>44554</c:v>
                </c:pt>
                <c:pt idx="669">
                  <c:v>44557</c:v>
                </c:pt>
                <c:pt idx="670">
                  <c:v>44558</c:v>
                </c:pt>
                <c:pt idx="671">
                  <c:v>44559</c:v>
                </c:pt>
                <c:pt idx="672">
                  <c:v>44560</c:v>
                </c:pt>
                <c:pt idx="673">
                  <c:v>44561</c:v>
                </c:pt>
                <c:pt idx="674">
                  <c:v>44564</c:v>
                </c:pt>
                <c:pt idx="675">
                  <c:v>44565</c:v>
                </c:pt>
                <c:pt idx="676">
                  <c:v>44566</c:v>
                </c:pt>
                <c:pt idx="677">
                  <c:v>44567</c:v>
                </c:pt>
                <c:pt idx="678">
                  <c:v>44568</c:v>
                </c:pt>
                <c:pt idx="679">
                  <c:v>44571</c:v>
                </c:pt>
                <c:pt idx="680">
                  <c:v>44572</c:v>
                </c:pt>
                <c:pt idx="681">
                  <c:v>44573</c:v>
                </c:pt>
                <c:pt idx="682">
                  <c:v>44574</c:v>
                </c:pt>
                <c:pt idx="683">
                  <c:v>44575</c:v>
                </c:pt>
                <c:pt idx="684">
                  <c:v>44578</c:v>
                </c:pt>
                <c:pt idx="685">
                  <c:v>44579</c:v>
                </c:pt>
                <c:pt idx="686">
                  <c:v>44580</c:v>
                </c:pt>
                <c:pt idx="687">
                  <c:v>44581</c:v>
                </c:pt>
                <c:pt idx="688">
                  <c:v>44582</c:v>
                </c:pt>
                <c:pt idx="689">
                  <c:v>44585</c:v>
                </c:pt>
                <c:pt idx="690">
                  <c:v>44586</c:v>
                </c:pt>
                <c:pt idx="691">
                  <c:v>44587</c:v>
                </c:pt>
                <c:pt idx="692">
                  <c:v>44588</c:v>
                </c:pt>
                <c:pt idx="693">
                  <c:v>44589</c:v>
                </c:pt>
                <c:pt idx="694">
                  <c:v>44592</c:v>
                </c:pt>
                <c:pt idx="695">
                  <c:v>44593</c:v>
                </c:pt>
                <c:pt idx="696">
                  <c:v>44594</c:v>
                </c:pt>
                <c:pt idx="697">
                  <c:v>44595</c:v>
                </c:pt>
                <c:pt idx="698">
                  <c:v>44596</c:v>
                </c:pt>
                <c:pt idx="699">
                  <c:v>44599</c:v>
                </c:pt>
                <c:pt idx="700">
                  <c:v>44600</c:v>
                </c:pt>
                <c:pt idx="701">
                  <c:v>44601</c:v>
                </c:pt>
                <c:pt idx="702">
                  <c:v>44602</c:v>
                </c:pt>
                <c:pt idx="703">
                  <c:v>44603</c:v>
                </c:pt>
                <c:pt idx="704">
                  <c:v>44606</c:v>
                </c:pt>
                <c:pt idx="705">
                  <c:v>44607</c:v>
                </c:pt>
                <c:pt idx="706">
                  <c:v>44608</c:v>
                </c:pt>
                <c:pt idx="707">
                  <c:v>44609</c:v>
                </c:pt>
                <c:pt idx="708">
                  <c:v>44610</c:v>
                </c:pt>
                <c:pt idx="709">
                  <c:v>44613</c:v>
                </c:pt>
                <c:pt idx="710">
                  <c:v>44614</c:v>
                </c:pt>
                <c:pt idx="711">
                  <c:v>44615</c:v>
                </c:pt>
                <c:pt idx="712">
                  <c:v>44616</c:v>
                </c:pt>
                <c:pt idx="713">
                  <c:v>44617</c:v>
                </c:pt>
                <c:pt idx="714">
                  <c:v>44620</c:v>
                </c:pt>
                <c:pt idx="715">
                  <c:v>44621</c:v>
                </c:pt>
                <c:pt idx="716">
                  <c:v>44622</c:v>
                </c:pt>
                <c:pt idx="717">
                  <c:v>44623</c:v>
                </c:pt>
                <c:pt idx="718">
                  <c:v>44624</c:v>
                </c:pt>
                <c:pt idx="719">
                  <c:v>44627</c:v>
                </c:pt>
                <c:pt idx="720">
                  <c:v>44628</c:v>
                </c:pt>
                <c:pt idx="721">
                  <c:v>44629</c:v>
                </c:pt>
                <c:pt idx="722">
                  <c:v>44630</c:v>
                </c:pt>
                <c:pt idx="723">
                  <c:v>44631</c:v>
                </c:pt>
                <c:pt idx="724">
                  <c:v>44634</c:v>
                </c:pt>
                <c:pt idx="725">
                  <c:v>44635</c:v>
                </c:pt>
                <c:pt idx="726">
                  <c:v>44636</c:v>
                </c:pt>
                <c:pt idx="727">
                  <c:v>44637</c:v>
                </c:pt>
                <c:pt idx="728">
                  <c:v>44638</c:v>
                </c:pt>
                <c:pt idx="729">
                  <c:v>44641</c:v>
                </c:pt>
                <c:pt idx="730">
                  <c:v>44642</c:v>
                </c:pt>
                <c:pt idx="731">
                  <c:v>44643</c:v>
                </c:pt>
                <c:pt idx="732">
                  <c:v>44644</c:v>
                </c:pt>
                <c:pt idx="733">
                  <c:v>44645</c:v>
                </c:pt>
                <c:pt idx="734">
                  <c:v>44648</c:v>
                </c:pt>
                <c:pt idx="735">
                  <c:v>44649</c:v>
                </c:pt>
                <c:pt idx="736">
                  <c:v>44650</c:v>
                </c:pt>
                <c:pt idx="737">
                  <c:v>44651</c:v>
                </c:pt>
                <c:pt idx="738">
                  <c:v>44652</c:v>
                </c:pt>
                <c:pt idx="739">
                  <c:v>44655</c:v>
                </c:pt>
                <c:pt idx="740">
                  <c:v>44656</c:v>
                </c:pt>
                <c:pt idx="741">
                  <c:v>44657</c:v>
                </c:pt>
                <c:pt idx="742">
                  <c:v>44658</c:v>
                </c:pt>
                <c:pt idx="743">
                  <c:v>44659</c:v>
                </c:pt>
                <c:pt idx="744">
                  <c:v>44662</c:v>
                </c:pt>
                <c:pt idx="745">
                  <c:v>44663</c:v>
                </c:pt>
                <c:pt idx="746">
                  <c:v>44664</c:v>
                </c:pt>
                <c:pt idx="747">
                  <c:v>44665</c:v>
                </c:pt>
                <c:pt idx="748">
                  <c:v>44666</c:v>
                </c:pt>
                <c:pt idx="749">
                  <c:v>44669</c:v>
                </c:pt>
                <c:pt idx="750">
                  <c:v>44670</c:v>
                </c:pt>
                <c:pt idx="751">
                  <c:v>44671</c:v>
                </c:pt>
                <c:pt idx="752">
                  <c:v>44672</c:v>
                </c:pt>
                <c:pt idx="753">
                  <c:v>44673</c:v>
                </c:pt>
                <c:pt idx="754">
                  <c:v>44676</c:v>
                </c:pt>
                <c:pt idx="755">
                  <c:v>44677</c:v>
                </c:pt>
                <c:pt idx="756">
                  <c:v>44678</c:v>
                </c:pt>
                <c:pt idx="757">
                  <c:v>44679</c:v>
                </c:pt>
                <c:pt idx="758">
                  <c:v>44680</c:v>
                </c:pt>
                <c:pt idx="759">
                  <c:v>44683</c:v>
                </c:pt>
                <c:pt idx="760">
                  <c:v>44684</c:v>
                </c:pt>
                <c:pt idx="761">
                  <c:v>44685</c:v>
                </c:pt>
                <c:pt idx="762">
                  <c:v>44686</c:v>
                </c:pt>
                <c:pt idx="763">
                  <c:v>44687</c:v>
                </c:pt>
                <c:pt idx="764">
                  <c:v>44690</c:v>
                </c:pt>
                <c:pt idx="765">
                  <c:v>44691</c:v>
                </c:pt>
                <c:pt idx="766">
                  <c:v>44692</c:v>
                </c:pt>
                <c:pt idx="767">
                  <c:v>44693</c:v>
                </c:pt>
                <c:pt idx="768">
                  <c:v>44694</c:v>
                </c:pt>
                <c:pt idx="769">
                  <c:v>44697</c:v>
                </c:pt>
                <c:pt idx="770">
                  <c:v>44698</c:v>
                </c:pt>
                <c:pt idx="771">
                  <c:v>44699</c:v>
                </c:pt>
                <c:pt idx="772">
                  <c:v>44700</c:v>
                </c:pt>
                <c:pt idx="773">
                  <c:v>44701</c:v>
                </c:pt>
                <c:pt idx="774">
                  <c:v>44704</c:v>
                </c:pt>
                <c:pt idx="775">
                  <c:v>44705</c:v>
                </c:pt>
                <c:pt idx="776">
                  <c:v>44706</c:v>
                </c:pt>
                <c:pt idx="777">
                  <c:v>44707</c:v>
                </c:pt>
                <c:pt idx="778">
                  <c:v>44708</c:v>
                </c:pt>
                <c:pt idx="779">
                  <c:v>43595</c:v>
                </c:pt>
                <c:pt idx="780">
                  <c:v>43598</c:v>
                </c:pt>
                <c:pt idx="781">
                  <c:v>43599</c:v>
                </c:pt>
                <c:pt idx="782">
                  <c:v>43600</c:v>
                </c:pt>
                <c:pt idx="783">
                  <c:v>43601</c:v>
                </c:pt>
                <c:pt idx="784">
                  <c:v>43602</c:v>
                </c:pt>
                <c:pt idx="785">
                  <c:v>43605</c:v>
                </c:pt>
                <c:pt idx="786">
                  <c:v>43606</c:v>
                </c:pt>
                <c:pt idx="787">
                  <c:v>43607</c:v>
                </c:pt>
                <c:pt idx="788">
                  <c:v>43608</c:v>
                </c:pt>
                <c:pt idx="789">
                  <c:v>43609</c:v>
                </c:pt>
                <c:pt idx="790">
                  <c:v>43612</c:v>
                </c:pt>
                <c:pt idx="791">
                  <c:v>43613</c:v>
                </c:pt>
                <c:pt idx="792">
                  <c:v>43614</c:v>
                </c:pt>
                <c:pt idx="793">
                  <c:v>43615</c:v>
                </c:pt>
                <c:pt idx="794">
                  <c:v>43616</c:v>
                </c:pt>
                <c:pt idx="795">
                  <c:v>43619</c:v>
                </c:pt>
                <c:pt idx="796">
                  <c:v>43620</c:v>
                </c:pt>
                <c:pt idx="797">
                  <c:v>43621</c:v>
                </c:pt>
                <c:pt idx="798">
                  <c:v>43622</c:v>
                </c:pt>
                <c:pt idx="799">
                  <c:v>43623</c:v>
                </c:pt>
                <c:pt idx="800">
                  <c:v>43626</c:v>
                </c:pt>
                <c:pt idx="801">
                  <c:v>43627</c:v>
                </c:pt>
                <c:pt idx="802">
                  <c:v>43628</c:v>
                </c:pt>
                <c:pt idx="803">
                  <c:v>43629</c:v>
                </c:pt>
                <c:pt idx="804">
                  <c:v>43630</c:v>
                </c:pt>
                <c:pt idx="805">
                  <c:v>43633</c:v>
                </c:pt>
                <c:pt idx="806">
                  <c:v>43634</c:v>
                </c:pt>
                <c:pt idx="807">
                  <c:v>43635</c:v>
                </c:pt>
                <c:pt idx="808">
                  <c:v>43636</c:v>
                </c:pt>
                <c:pt idx="809">
                  <c:v>43637</c:v>
                </c:pt>
                <c:pt idx="810">
                  <c:v>43640</c:v>
                </c:pt>
                <c:pt idx="811">
                  <c:v>43641</c:v>
                </c:pt>
                <c:pt idx="812">
                  <c:v>43642</c:v>
                </c:pt>
                <c:pt idx="813">
                  <c:v>43643</c:v>
                </c:pt>
                <c:pt idx="814">
                  <c:v>43644</c:v>
                </c:pt>
                <c:pt idx="815">
                  <c:v>43647</c:v>
                </c:pt>
                <c:pt idx="816">
                  <c:v>43648</c:v>
                </c:pt>
                <c:pt idx="817">
                  <c:v>43649</c:v>
                </c:pt>
                <c:pt idx="818">
                  <c:v>43650</c:v>
                </c:pt>
                <c:pt idx="819">
                  <c:v>43651</c:v>
                </c:pt>
                <c:pt idx="820">
                  <c:v>43654</c:v>
                </c:pt>
                <c:pt idx="821">
                  <c:v>43655</c:v>
                </c:pt>
                <c:pt idx="822">
                  <c:v>43656</c:v>
                </c:pt>
                <c:pt idx="823">
                  <c:v>43657</c:v>
                </c:pt>
                <c:pt idx="824">
                  <c:v>43658</c:v>
                </c:pt>
                <c:pt idx="825">
                  <c:v>43661</c:v>
                </c:pt>
                <c:pt idx="826">
                  <c:v>43662</c:v>
                </c:pt>
                <c:pt idx="827">
                  <c:v>43663</c:v>
                </c:pt>
                <c:pt idx="828">
                  <c:v>43664</c:v>
                </c:pt>
                <c:pt idx="829">
                  <c:v>43665</c:v>
                </c:pt>
                <c:pt idx="830">
                  <c:v>43668</c:v>
                </c:pt>
                <c:pt idx="831">
                  <c:v>43669</c:v>
                </c:pt>
                <c:pt idx="832">
                  <c:v>43670</c:v>
                </c:pt>
                <c:pt idx="833">
                  <c:v>43671</c:v>
                </c:pt>
                <c:pt idx="834">
                  <c:v>43672</c:v>
                </c:pt>
                <c:pt idx="835">
                  <c:v>43675</c:v>
                </c:pt>
                <c:pt idx="836">
                  <c:v>43676</c:v>
                </c:pt>
                <c:pt idx="837">
                  <c:v>43677</c:v>
                </c:pt>
                <c:pt idx="838">
                  <c:v>43678</c:v>
                </c:pt>
                <c:pt idx="839">
                  <c:v>43679</c:v>
                </c:pt>
                <c:pt idx="840">
                  <c:v>43682</c:v>
                </c:pt>
                <c:pt idx="841">
                  <c:v>43683</c:v>
                </c:pt>
                <c:pt idx="842">
                  <c:v>43684</c:v>
                </c:pt>
                <c:pt idx="843">
                  <c:v>43685</c:v>
                </c:pt>
                <c:pt idx="844">
                  <c:v>43686</c:v>
                </c:pt>
                <c:pt idx="845">
                  <c:v>43689</c:v>
                </c:pt>
                <c:pt idx="846">
                  <c:v>43690</c:v>
                </c:pt>
                <c:pt idx="847">
                  <c:v>43691</c:v>
                </c:pt>
                <c:pt idx="848">
                  <c:v>43692</c:v>
                </c:pt>
                <c:pt idx="849">
                  <c:v>43693</c:v>
                </c:pt>
                <c:pt idx="850">
                  <c:v>43696</c:v>
                </c:pt>
                <c:pt idx="851">
                  <c:v>43697</c:v>
                </c:pt>
                <c:pt idx="852">
                  <c:v>43698</c:v>
                </c:pt>
                <c:pt idx="853">
                  <c:v>43699</c:v>
                </c:pt>
                <c:pt idx="854">
                  <c:v>43700</c:v>
                </c:pt>
                <c:pt idx="855">
                  <c:v>43703</c:v>
                </c:pt>
                <c:pt idx="856">
                  <c:v>43704</c:v>
                </c:pt>
                <c:pt idx="857">
                  <c:v>43705</c:v>
                </c:pt>
                <c:pt idx="858">
                  <c:v>43706</c:v>
                </c:pt>
                <c:pt idx="859">
                  <c:v>43707</c:v>
                </c:pt>
                <c:pt idx="860">
                  <c:v>43710</c:v>
                </c:pt>
                <c:pt idx="861">
                  <c:v>43711</c:v>
                </c:pt>
                <c:pt idx="862">
                  <c:v>43712</c:v>
                </c:pt>
                <c:pt idx="863">
                  <c:v>43713</c:v>
                </c:pt>
                <c:pt idx="864">
                  <c:v>43714</c:v>
                </c:pt>
                <c:pt idx="865">
                  <c:v>43717</c:v>
                </c:pt>
                <c:pt idx="866">
                  <c:v>43718</c:v>
                </c:pt>
                <c:pt idx="867">
                  <c:v>43719</c:v>
                </c:pt>
                <c:pt idx="868">
                  <c:v>43720</c:v>
                </c:pt>
                <c:pt idx="869">
                  <c:v>43721</c:v>
                </c:pt>
                <c:pt idx="870">
                  <c:v>43724</c:v>
                </c:pt>
                <c:pt idx="871">
                  <c:v>43725</c:v>
                </c:pt>
                <c:pt idx="872">
                  <c:v>43726</c:v>
                </c:pt>
                <c:pt idx="873">
                  <c:v>43727</c:v>
                </c:pt>
                <c:pt idx="874">
                  <c:v>43728</c:v>
                </c:pt>
                <c:pt idx="875">
                  <c:v>43731</c:v>
                </c:pt>
                <c:pt idx="876">
                  <c:v>43732</c:v>
                </c:pt>
                <c:pt idx="877">
                  <c:v>43733</c:v>
                </c:pt>
                <c:pt idx="878">
                  <c:v>43734</c:v>
                </c:pt>
                <c:pt idx="879">
                  <c:v>43735</c:v>
                </c:pt>
                <c:pt idx="880">
                  <c:v>43738</c:v>
                </c:pt>
                <c:pt idx="881">
                  <c:v>43739</c:v>
                </c:pt>
                <c:pt idx="882">
                  <c:v>43740</c:v>
                </c:pt>
                <c:pt idx="883">
                  <c:v>43741</c:v>
                </c:pt>
                <c:pt idx="884">
                  <c:v>43742</c:v>
                </c:pt>
                <c:pt idx="885">
                  <c:v>43745</c:v>
                </c:pt>
                <c:pt idx="886">
                  <c:v>43746</c:v>
                </c:pt>
                <c:pt idx="887">
                  <c:v>43747</c:v>
                </c:pt>
                <c:pt idx="888">
                  <c:v>43748</c:v>
                </c:pt>
                <c:pt idx="889">
                  <c:v>43749</c:v>
                </c:pt>
                <c:pt idx="890">
                  <c:v>43752</c:v>
                </c:pt>
                <c:pt idx="891">
                  <c:v>43753</c:v>
                </c:pt>
                <c:pt idx="892">
                  <c:v>43754</c:v>
                </c:pt>
                <c:pt idx="893">
                  <c:v>43755</c:v>
                </c:pt>
                <c:pt idx="894">
                  <c:v>43756</c:v>
                </c:pt>
                <c:pt idx="895">
                  <c:v>43759</c:v>
                </c:pt>
                <c:pt idx="896">
                  <c:v>43760</c:v>
                </c:pt>
                <c:pt idx="897">
                  <c:v>43761</c:v>
                </c:pt>
                <c:pt idx="898">
                  <c:v>43762</c:v>
                </c:pt>
                <c:pt idx="899">
                  <c:v>43763</c:v>
                </c:pt>
                <c:pt idx="900">
                  <c:v>43766</c:v>
                </c:pt>
                <c:pt idx="901">
                  <c:v>43767</c:v>
                </c:pt>
                <c:pt idx="902">
                  <c:v>43768</c:v>
                </c:pt>
                <c:pt idx="903">
                  <c:v>43769</c:v>
                </c:pt>
                <c:pt idx="904">
                  <c:v>43770</c:v>
                </c:pt>
                <c:pt idx="905">
                  <c:v>43773</c:v>
                </c:pt>
                <c:pt idx="906">
                  <c:v>43774</c:v>
                </c:pt>
                <c:pt idx="907">
                  <c:v>43775</c:v>
                </c:pt>
                <c:pt idx="908">
                  <c:v>43776</c:v>
                </c:pt>
                <c:pt idx="909">
                  <c:v>43777</c:v>
                </c:pt>
                <c:pt idx="910">
                  <c:v>43780</c:v>
                </c:pt>
                <c:pt idx="911">
                  <c:v>43781</c:v>
                </c:pt>
                <c:pt idx="912">
                  <c:v>43782</c:v>
                </c:pt>
                <c:pt idx="913">
                  <c:v>43783</c:v>
                </c:pt>
                <c:pt idx="914">
                  <c:v>43784</c:v>
                </c:pt>
                <c:pt idx="915">
                  <c:v>43787</c:v>
                </c:pt>
                <c:pt idx="916">
                  <c:v>43788</c:v>
                </c:pt>
                <c:pt idx="917">
                  <c:v>43789</c:v>
                </c:pt>
                <c:pt idx="918">
                  <c:v>43790</c:v>
                </c:pt>
                <c:pt idx="919">
                  <c:v>43791</c:v>
                </c:pt>
                <c:pt idx="920">
                  <c:v>43794</c:v>
                </c:pt>
                <c:pt idx="921">
                  <c:v>43795</c:v>
                </c:pt>
                <c:pt idx="922">
                  <c:v>43796</c:v>
                </c:pt>
                <c:pt idx="923">
                  <c:v>43797</c:v>
                </c:pt>
                <c:pt idx="924">
                  <c:v>43798</c:v>
                </c:pt>
                <c:pt idx="925">
                  <c:v>43801</c:v>
                </c:pt>
                <c:pt idx="926">
                  <c:v>43802</c:v>
                </c:pt>
                <c:pt idx="927">
                  <c:v>43803</c:v>
                </c:pt>
                <c:pt idx="928">
                  <c:v>43804</c:v>
                </c:pt>
                <c:pt idx="929">
                  <c:v>43805</c:v>
                </c:pt>
                <c:pt idx="930">
                  <c:v>43808</c:v>
                </c:pt>
                <c:pt idx="931">
                  <c:v>43809</c:v>
                </c:pt>
                <c:pt idx="932">
                  <c:v>43810</c:v>
                </c:pt>
                <c:pt idx="933">
                  <c:v>43811</c:v>
                </c:pt>
                <c:pt idx="934">
                  <c:v>43812</c:v>
                </c:pt>
                <c:pt idx="935">
                  <c:v>43815</c:v>
                </c:pt>
                <c:pt idx="936">
                  <c:v>43816</c:v>
                </c:pt>
                <c:pt idx="937">
                  <c:v>43817</c:v>
                </c:pt>
                <c:pt idx="938">
                  <c:v>43818</c:v>
                </c:pt>
                <c:pt idx="939">
                  <c:v>43819</c:v>
                </c:pt>
                <c:pt idx="940">
                  <c:v>43822</c:v>
                </c:pt>
                <c:pt idx="941">
                  <c:v>43823</c:v>
                </c:pt>
                <c:pt idx="942">
                  <c:v>43824</c:v>
                </c:pt>
                <c:pt idx="943">
                  <c:v>43825</c:v>
                </c:pt>
                <c:pt idx="944">
                  <c:v>43826</c:v>
                </c:pt>
                <c:pt idx="945">
                  <c:v>43829</c:v>
                </c:pt>
                <c:pt idx="946">
                  <c:v>43830</c:v>
                </c:pt>
                <c:pt idx="947">
                  <c:v>43831</c:v>
                </c:pt>
                <c:pt idx="948">
                  <c:v>43832</c:v>
                </c:pt>
                <c:pt idx="949">
                  <c:v>43833</c:v>
                </c:pt>
                <c:pt idx="950">
                  <c:v>43836</c:v>
                </c:pt>
                <c:pt idx="951">
                  <c:v>43837</c:v>
                </c:pt>
                <c:pt idx="952">
                  <c:v>43838</c:v>
                </c:pt>
                <c:pt idx="953">
                  <c:v>43839</c:v>
                </c:pt>
                <c:pt idx="954">
                  <c:v>43840</c:v>
                </c:pt>
                <c:pt idx="955">
                  <c:v>43843</c:v>
                </c:pt>
                <c:pt idx="956">
                  <c:v>43844</c:v>
                </c:pt>
                <c:pt idx="957">
                  <c:v>43845</c:v>
                </c:pt>
                <c:pt idx="958">
                  <c:v>43846</c:v>
                </c:pt>
                <c:pt idx="959">
                  <c:v>43847</c:v>
                </c:pt>
                <c:pt idx="960">
                  <c:v>43850</c:v>
                </c:pt>
                <c:pt idx="961">
                  <c:v>43851</c:v>
                </c:pt>
                <c:pt idx="962">
                  <c:v>43852</c:v>
                </c:pt>
                <c:pt idx="963">
                  <c:v>43853</c:v>
                </c:pt>
                <c:pt idx="964">
                  <c:v>43854</c:v>
                </c:pt>
                <c:pt idx="965">
                  <c:v>43857</c:v>
                </c:pt>
                <c:pt idx="966">
                  <c:v>43858</c:v>
                </c:pt>
                <c:pt idx="967">
                  <c:v>43859</c:v>
                </c:pt>
                <c:pt idx="968">
                  <c:v>43860</c:v>
                </c:pt>
                <c:pt idx="969">
                  <c:v>43861</c:v>
                </c:pt>
                <c:pt idx="970">
                  <c:v>43864</c:v>
                </c:pt>
                <c:pt idx="971">
                  <c:v>43865</c:v>
                </c:pt>
                <c:pt idx="972">
                  <c:v>43866</c:v>
                </c:pt>
                <c:pt idx="973">
                  <c:v>43867</c:v>
                </c:pt>
                <c:pt idx="974">
                  <c:v>43868</c:v>
                </c:pt>
                <c:pt idx="975">
                  <c:v>43871</c:v>
                </c:pt>
                <c:pt idx="976">
                  <c:v>43872</c:v>
                </c:pt>
                <c:pt idx="977">
                  <c:v>43873</c:v>
                </c:pt>
                <c:pt idx="978">
                  <c:v>43874</c:v>
                </c:pt>
                <c:pt idx="979">
                  <c:v>43875</c:v>
                </c:pt>
                <c:pt idx="980">
                  <c:v>43878</c:v>
                </c:pt>
                <c:pt idx="981">
                  <c:v>43879</c:v>
                </c:pt>
                <c:pt idx="982">
                  <c:v>43880</c:v>
                </c:pt>
                <c:pt idx="983">
                  <c:v>43881</c:v>
                </c:pt>
                <c:pt idx="984">
                  <c:v>43882</c:v>
                </c:pt>
                <c:pt idx="985">
                  <c:v>43885</c:v>
                </c:pt>
                <c:pt idx="986">
                  <c:v>43886</c:v>
                </c:pt>
                <c:pt idx="987">
                  <c:v>43887</c:v>
                </c:pt>
                <c:pt idx="988">
                  <c:v>43888</c:v>
                </c:pt>
                <c:pt idx="989">
                  <c:v>43889</c:v>
                </c:pt>
                <c:pt idx="990">
                  <c:v>43892</c:v>
                </c:pt>
                <c:pt idx="991">
                  <c:v>43893</c:v>
                </c:pt>
                <c:pt idx="992">
                  <c:v>43894</c:v>
                </c:pt>
                <c:pt idx="993">
                  <c:v>43895</c:v>
                </c:pt>
                <c:pt idx="994">
                  <c:v>43896</c:v>
                </c:pt>
                <c:pt idx="995">
                  <c:v>43899</c:v>
                </c:pt>
                <c:pt idx="996">
                  <c:v>43900</c:v>
                </c:pt>
                <c:pt idx="997">
                  <c:v>43901</c:v>
                </c:pt>
                <c:pt idx="998">
                  <c:v>43902</c:v>
                </c:pt>
                <c:pt idx="999">
                  <c:v>43903</c:v>
                </c:pt>
                <c:pt idx="1000">
                  <c:v>43906</c:v>
                </c:pt>
                <c:pt idx="1001">
                  <c:v>43907</c:v>
                </c:pt>
                <c:pt idx="1002">
                  <c:v>43908</c:v>
                </c:pt>
                <c:pt idx="1003">
                  <c:v>43909</c:v>
                </c:pt>
                <c:pt idx="1004">
                  <c:v>43910</c:v>
                </c:pt>
                <c:pt idx="1005">
                  <c:v>43913</c:v>
                </c:pt>
                <c:pt idx="1006">
                  <c:v>43914</c:v>
                </c:pt>
                <c:pt idx="1007">
                  <c:v>43915</c:v>
                </c:pt>
                <c:pt idx="1008">
                  <c:v>43916</c:v>
                </c:pt>
                <c:pt idx="1009">
                  <c:v>43917</c:v>
                </c:pt>
                <c:pt idx="1010">
                  <c:v>43920</c:v>
                </c:pt>
                <c:pt idx="1011">
                  <c:v>43921</c:v>
                </c:pt>
                <c:pt idx="1012">
                  <c:v>43922</c:v>
                </c:pt>
                <c:pt idx="1013">
                  <c:v>43923</c:v>
                </c:pt>
                <c:pt idx="1014">
                  <c:v>43924</c:v>
                </c:pt>
                <c:pt idx="1015">
                  <c:v>43927</c:v>
                </c:pt>
                <c:pt idx="1016">
                  <c:v>43928</c:v>
                </c:pt>
                <c:pt idx="1017">
                  <c:v>43929</c:v>
                </c:pt>
                <c:pt idx="1018">
                  <c:v>43930</c:v>
                </c:pt>
                <c:pt idx="1019">
                  <c:v>43931</c:v>
                </c:pt>
                <c:pt idx="1020">
                  <c:v>43934</c:v>
                </c:pt>
                <c:pt idx="1021">
                  <c:v>43935</c:v>
                </c:pt>
                <c:pt idx="1022">
                  <c:v>43936</c:v>
                </c:pt>
                <c:pt idx="1023">
                  <c:v>43937</c:v>
                </c:pt>
                <c:pt idx="1024">
                  <c:v>43938</c:v>
                </c:pt>
                <c:pt idx="1025">
                  <c:v>43941</c:v>
                </c:pt>
                <c:pt idx="1026">
                  <c:v>43942</c:v>
                </c:pt>
                <c:pt idx="1027">
                  <c:v>43943</c:v>
                </c:pt>
                <c:pt idx="1028">
                  <c:v>43944</c:v>
                </c:pt>
                <c:pt idx="1029">
                  <c:v>43945</c:v>
                </c:pt>
                <c:pt idx="1030">
                  <c:v>43948</c:v>
                </c:pt>
                <c:pt idx="1031">
                  <c:v>43949</c:v>
                </c:pt>
                <c:pt idx="1032">
                  <c:v>43950</c:v>
                </c:pt>
                <c:pt idx="1033">
                  <c:v>43951</c:v>
                </c:pt>
                <c:pt idx="1034">
                  <c:v>43952</c:v>
                </c:pt>
                <c:pt idx="1035">
                  <c:v>43955</c:v>
                </c:pt>
                <c:pt idx="1036">
                  <c:v>43956</c:v>
                </c:pt>
                <c:pt idx="1037">
                  <c:v>43957</c:v>
                </c:pt>
                <c:pt idx="1038">
                  <c:v>43958</c:v>
                </c:pt>
                <c:pt idx="1039">
                  <c:v>43959</c:v>
                </c:pt>
                <c:pt idx="1040">
                  <c:v>43962</c:v>
                </c:pt>
                <c:pt idx="1041">
                  <c:v>43963</c:v>
                </c:pt>
                <c:pt idx="1042">
                  <c:v>43964</c:v>
                </c:pt>
                <c:pt idx="1043">
                  <c:v>43965</c:v>
                </c:pt>
                <c:pt idx="1044">
                  <c:v>43966</c:v>
                </c:pt>
                <c:pt idx="1045">
                  <c:v>43969</c:v>
                </c:pt>
                <c:pt idx="1046">
                  <c:v>43970</c:v>
                </c:pt>
                <c:pt idx="1047">
                  <c:v>43971</c:v>
                </c:pt>
                <c:pt idx="1048">
                  <c:v>43972</c:v>
                </c:pt>
                <c:pt idx="1049">
                  <c:v>43973</c:v>
                </c:pt>
                <c:pt idx="1050">
                  <c:v>43976</c:v>
                </c:pt>
                <c:pt idx="1051">
                  <c:v>43977</c:v>
                </c:pt>
                <c:pt idx="1052">
                  <c:v>43978</c:v>
                </c:pt>
                <c:pt idx="1053">
                  <c:v>43979</c:v>
                </c:pt>
                <c:pt idx="1054">
                  <c:v>43980</c:v>
                </c:pt>
                <c:pt idx="1055">
                  <c:v>43983</c:v>
                </c:pt>
                <c:pt idx="1056">
                  <c:v>43984</c:v>
                </c:pt>
                <c:pt idx="1057">
                  <c:v>43985</c:v>
                </c:pt>
                <c:pt idx="1058">
                  <c:v>43986</c:v>
                </c:pt>
                <c:pt idx="1059">
                  <c:v>43987</c:v>
                </c:pt>
                <c:pt idx="1060">
                  <c:v>43990</c:v>
                </c:pt>
                <c:pt idx="1061">
                  <c:v>43991</c:v>
                </c:pt>
                <c:pt idx="1062">
                  <c:v>43992</c:v>
                </c:pt>
                <c:pt idx="1063">
                  <c:v>43993</c:v>
                </c:pt>
                <c:pt idx="1064">
                  <c:v>43994</c:v>
                </c:pt>
                <c:pt idx="1065">
                  <c:v>43997</c:v>
                </c:pt>
                <c:pt idx="1066">
                  <c:v>43998</c:v>
                </c:pt>
                <c:pt idx="1067">
                  <c:v>43999</c:v>
                </c:pt>
                <c:pt idx="1068">
                  <c:v>44000</c:v>
                </c:pt>
                <c:pt idx="1069">
                  <c:v>44001</c:v>
                </c:pt>
                <c:pt idx="1070">
                  <c:v>44004</c:v>
                </c:pt>
                <c:pt idx="1071">
                  <c:v>44005</c:v>
                </c:pt>
                <c:pt idx="1072">
                  <c:v>44006</c:v>
                </c:pt>
                <c:pt idx="1073">
                  <c:v>44007</c:v>
                </c:pt>
                <c:pt idx="1074">
                  <c:v>44008</c:v>
                </c:pt>
                <c:pt idx="1075">
                  <c:v>44011</c:v>
                </c:pt>
                <c:pt idx="1076">
                  <c:v>44012</c:v>
                </c:pt>
                <c:pt idx="1077">
                  <c:v>44013</c:v>
                </c:pt>
                <c:pt idx="1078">
                  <c:v>44014</c:v>
                </c:pt>
                <c:pt idx="1079">
                  <c:v>44015</c:v>
                </c:pt>
                <c:pt idx="1080">
                  <c:v>44018</c:v>
                </c:pt>
                <c:pt idx="1081">
                  <c:v>44019</c:v>
                </c:pt>
                <c:pt idx="1082">
                  <c:v>44020</c:v>
                </c:pt>
                <c:pt idx="1083">
                  <c:v>44021</c:v>
                </c:pt>
                <c:pt idx="1084">
                  <c:v>44022</c:v>
                </c:pt>
                <c:pt idx="1085">
                  <c:v>44025</c:v>
                </c:pt>
                <c:pt idx="1086">
                  <c:v>44026</c:v>
                </c:pt>
                <c:pt idx="1087">
                  <c:v>44027</c:v>
                </c:pt>
                <c:pt idx="1088">
                  <c:v>44028</c:v>
                </c:pt>
                <c:pt idx="1089">
                  <c:v>44029</c:v>
                </c:pt>
                <c:pt idx="1090">
                  <c:v>44032</c:v>
                </c:pt>
                <c:pt idx="1091">
                  <c:v>44033</c:v>
                </c:pt>
                <c:pt idx="1092">
                  <c:v>44034</c:v>
                </c:pt>
                <c:pt idx="1093">
                  <c:v>44035</c:v>
                </c:pt>
                <c:pt idx="1094">
                  <c:v>44036</c:v>
                </c:pt>
                <c:pt idx="1095">
                  <c:v>44039</c:v>
                </c:pt>
                <c:pt idx="1096">
                  <c:v>44040</c:v>
                </c:pt>
                <c:pt idx="1097">
                  <c:v>44041</c:v>
                </c:pt>
                <c:pt idx="1098">
                  <c:v>44042</c:v>
                </c:pt>
                <c:pt idx="1099">
                  <c:v>44043</c:v>
                </c:pt>
                <c:pt idx="1100">
                  <c:v>44046</c:v>
                </c:pt>
                <c:pt idx="1101">
                  <c:v>44047</c:v>
                </c:pt>
                <c:pt idx="1102">
                  <c:v>44048</c:v>
                </c:pt>
                <c:pt idx="1103">
                  <c:v>44049</c:v>
                </c:pt>
                <c:pt idx="1104">
                  <c:v>44050</c:v>
                </c:pt>
                <c:pt idx="1105">
                  <c:v>44053</c:v>
                </c:pt>
                <c:pt idx="1106">
                  <c:v>44054</c:v>
                </c:pt>
                <c:pt idx="1107">
                  <c:v>44055</c:v>
                </c:pt>
                <c:pt idx="1108">
                  <c:v>44056</c:v>
                </c:pt>
                <c:pt idx="1109">
                  <c:v>44057</c:v>
                </c:pt>
                <c:pt idx="1110">
                  <c:v>44060</c:v>
                </c:pt>
                <c:pt idx="1111">
                  <c:v>44061</c:v>
                </c:pt>
                <c:pt idx="1112">
                  <c:v>44062</c:v>
                </c:pt>
                <c:pt idx="1113">
                  <c:v>44063</c:v>
                </c:pt>
                <c:pt idx="1114">
                  <c:v>44064</c:v>
                </c:pt>
                <c:pt idx="1115">
                  <c:v>44067</c:v>
                </c:pt>
                <c:pt idx="1116">
                  <c:v>44068</c:v>
                </c:pt>
                <c:pt idx="1117">
                  <c:v>44069</c:v>
                </c:pt>
                <c:pt idx="1118">
                  <c:v>44070</c:v>
                </c:pt>
                <c:pt idx="1119">
                  <c:v>44071</c:v>
                </c:pt>
                <c:pt idx="1120">
                  <c:v>44074</c:v>
                </c:pt>
                <c:pt idx="1121">
                  <c:v>44075</c:v>
                </c:pt>
                <c:pt idx="1122">
                  <c:v>44076</c:v>
                </c:pt>
                <c:pt idx="1123">
                  <c:v>44077</c:v>
                </c:pt>
                <c:pt idx="1124">
                  <c:v>44078</c:v>
                </c:pt>
                <c:pt idx="1125">
                  <c:v>44081</c:v>
                </c:pt>
                <c:pt idx="1126">
                  <c:v>44082</c:v>
                </c:pt>
                <c:pt idx="1127">
                  <c:v>44083</c:v>
                </c:pt>
                <c:pt idx="1128">
                  <c:v>44084</c:v>
                </c:pt>
                <c:pt idx="1129">
                  <c:v>44085</c:v>
                </c:pt>
                <c:pt idx="1130">
                  <c:v>44088</c:v>
                </c:pt>
                <c:pt idx="1131">
                  <c:v>44089</c:v>
                </c:pt>
                <c:pt idx="1132">
                  <c:v>44090</c:v>
                </c:pt>
                <c:pt idx="1133">
                  <c:v>44091</c:v>
                </c:pt>
                <c:pt idx="1134">
                  <c:v>44092</c:v>
                </c:pt>
                <c:pt idx="1135">
                  <c:v>44095</c:v>
                </c:pt>
                <c:pt idx="1136">
                  <c:v>44096</c:v>
                </c:pt>
                <c:pt idx="1137">
                  <c:v>44097</c:v>
                </c:pt>
                <c:pt idx="1138">
                  <c:v>44098</c:v>
                </c:pt>
                <c:pt idx="1139">
                  <c:v>44099</c:v>
                </c:pt>
                <c:pt idx="1140">
                  <c:v>44102</c:v>
                </c:pt>
                <c:pt idx="1141">
                  <c:v>44103</c:v>
                </c:pt>
                <c:pt idx="1142">
                  <c:v>44104</c:v>
                </c:pt>
                <c:pt idx="1143">
                  <c:v>44105</c:v>
                </c:pt>
                <c:pt idx="1144">
                  <c:v>44106</c:v>
                </c:pt>
                <c:pt idx="1145">
                  <c:v>44109</c:v>
                </c:pt>
                <c:pt idx="1146">
                  <c:v>44110</c:v>
                </c:pt>
                <c:pt idx="1147">
                  <c:v>44111</c:v>
                </c:pt>
                <c:pt idx="1148">
                  <c:v>44112</c:v>
                </c:pt>
                <c:pt idx="1149">
                  <c:v>44113</c:v>
                </c:pt>
                <c:pt idx="1150">
                  <c:v>44116</c:v>
                </c:pt>
                <c:pt idx="1151">
                  <c:v>44117</c:v>
                </c:pt>
                <c:pt idx="1152">
                  <c:v>44118</c:v>
                </c:pt>
                <c:pt idx="1153">
                  <c:v>44119</c:v>
                </c:pt>
                <c:pt idx="1154">
                  <c:v>44120</c:v>
                </c:pt>
                <c:pt idx="1155">
                  <c:v>44123</c:v>
                </c:pt>
                <c:pt idx="1156">
                  <c:v>44124</c:v>
                </c:pt>
                <c:pt idx="1157">
                  <c:v>44125</c:v>
                </c:pt>
                <c:pt idx="1158">
                  <c:v>44126</c:v>
                </c:pt>
                <c:pt idx="1159">
                  <c:v>44127</c:v>
                </c:pt>
                <c:pt idx="1160">
                  <c:v>44130</c:v>
                </c:pt>
                <c:pt idx="1161">
                  <c:v>44131</c:v>
                </c:pt>
                <c:pt idx="1162">
                  <c:v>44132</c:v>
                </c:pt>
                <c:pt idx="1163">
                  <c:v>44133</c:v>
                </c:pt>
                <c:pt idx="1164">
                  <c:v>44134</c:v>
                </c:pt>
                <c:pt idx="1165">
                  <c:v>44137</c:v>
                </c:pt>
                <c:pt idx="1166">
                  <c:v>44138</c:v>
                </c:pt>
                <c:pt idx="1167">
                  <c:v>44139</c:v>
                </c:pt>
                <c:pt idx="1168">
                  <c:v>44140</c:v>
                </c:pt>
                <c:pt idx="1169">
                  <c:v>44141</c:v>
                </c:pt>
                <c:pt idx="1170">
                  <c:v>44144</c:v>
                </c:pt>
                <c:pt idx="1171">
                  <c:v>44145</c:v>
                </c:pt>
                <c:pt idx="1172">
                  <c:v>44146</c:v>
                </c:pt>
                <c:pt idx="1173">
                  <c:v>44147</c:v>
                </c:pt>
                <c:pt idx="1174">
                  <c:v>44148</c:v>
                </c:pt>
                <c:pt idx="1175">
                  <c:v>44151</c:v>
                </c:pt>
                <c:pt idx="1176">
                  <c:v>44152</c:v>
                </c:pt>
                <c:pt idx="1177">
                  <c:v>44153</c:v>
                </c:pt>
                <c:pt idx="1178">
                  <c:v>44154</c:v>
                </c:pt>
                <c:pt idx="1179">
                  <c:v>44155</c:v>
                </c:pt>
                <c:pt idx="1180">
                  <c:v>44158</c:v>
                </c:pt>
                <c:pt idx="1181">
                  <c:v>44159</c:v>
                </c:pt>
                <c:pt idx="1182">
                  <c:v>44160</c:v>
                </c:pt>
                <c:pt idx="1183">
                  <c:v>44161</c:v>
                </c:pt>
                <c:pt idx="1184">
                  <c:v>44162</c:v>
                </c:pt>
                <c:pt idx="1185">
                  <c:v>44165</c:v>
                </c:pt>
                <c:pt idx="1186">
                  <c:v>44166</c:v>
                </c:pt>
                <c:pt idx="1187">
                  <c:v>44167</c:v>
                </c:pt>
                <c:pt idx="1188">
                  <c:v>44168</c:v>
                </c:pt>
                <c:pt idx="1189">
                  <c:v>44169</c:v>
                </c:pt>
                <c:pt idx="1190">
                  <c:v>44172</c:v>
                </c:pt>
                <c:pt idx="1191">
                  <c:v>44173</c:v>
                </c:pt>
                <c:pt idx="1192">
                  <c:v>44174</c:v>
                </c:pt>
                <c:pt idx="1193">
                  <c:v>44175</c:v>
                </c:pt>
                <c:pt idx="1194">
                  <c:v>44176</c:v>
                </c:pt>
                <c:pt idx="1195">
                  <c:v>44179</c:v>
                </c:pt>
                <c:pt idx="1196">
                  <c:v>44180</c:v>
                </c:pt>
                <c:pt idx="1197">
                  <c:v>44181</c:v>
                </c:pt>
                <c:pt idx="1198">
                  <c:v>44182</c:v>
                </c:pt>
                <c:pt idx="1199">
                  <c:v>44183</c:v>
                </c:pt>
                <c:pt idx="1200">
                  <c:v>44186</c:v>
                </c:pt>
                <c:pt idx="1201">
                  <c:v>44187</c:v>
                </c:pt>
                <c:pt idx="1202">
                  <c:v>44188</c:v>
                </c:pt>
                <c:pt idx="1203">
                  <c:v>44189</c:v>
                </c:pt>
                <c:pt idx="1204">
                  <c:v>44193</c:v>
                </c:pt>
                <c:pt idx="1205">
                  <c:v>44194</c:v>
                </c:pt>
                <c:pt idx="1206">
                  <c:v>44195</c:v>
                </c:pt>
                <c:pt idx="1207">
                  <c:v>44196</c:v>
                </c:pt>
                <c:pt idx="1208">
                  <c:v>44197</c:v>
                </c:pt>
                <c:pt idx="1209">
                  <c:v>44200</c:v>
                </c:pt>
                <c:pt idx="1210">
                  <c:v>44201</c:v>
                </c:pt>
                <c:pt idx="1211">
                  <c:v>44202</c:v>
                </c:pt>
                <c:pt idx="1212">
                  <c:v>44203</c:v>
                </c:pt>
                <c:pt idx="1213">
                  <c:v>44204</c:v>
                </c:pt>
                <c:pt idx="1214">
                  <c:v>44207</c:v>
                </c:pt>
                <c:pt idx="1215">
                  <c:v>44208</c:v>
                </c:pt>
                <c:pt idx="1216">
                  <c:v>44209</c:v>
                </c:pt>
                <c:pt idx="1217">
                  <c:v>44210</c:v>
                </c:pt>
                <c:pt idx="1218">
                  <c:v>44211</c:v>
                </c:pt>
                <c:pt idx="1219">
                  <c:v>44214</c:v>
                </c:pt>
                <c:pt idx="1220">
                  <c:v>44215</c:v>
                </c:pt>
                <c:pt idx="1221">
                  <c:v>44216</c:v>
                </c:pt>
                <c:pt idx="1222">
                  <c:v>44217</c:v>
                </c:pt>
                <c:pt idx="1223">
                  <c:v>44218</c:v>
                </c:pt>
                <c:pt idx="1224">
                  <c:v>44221</c:v>
                </c:pt>
                <c:pt idx="1225">
                  <c:v>44222</c:v>
                </c:pt>
                <c:pt idx="1226">
                  <c:v>44223</c:v>
                </c:pt>
                <c:pt idx="1227">
                  <c:v>44224</c:v>
                </c:pt>
                <c:pt idx="1228">
                  <c:v>44225</c:v>
                </c:pt>
                <c:pt idx="1229">
                  <c:v>44228</c:v>
                </c:pt>
                <c:pt idx="1230">
                  <c:v>44229</c:v>
                </c:pt>
                <c:pt idx="1231">
                  <c:v>44230</c:v>
                </c:pt>
                <c:pt idx="1232">
                  <c:v>44231</c:v>
                </c:pt>
                <c:pt idx="1233">
                  <c:v>44232</c:v>
                </c:pt>
                <c:pt idx="1234">
                  <c:v>44235</c:v>
                </c:pt>
                <c:pt idx="1235">
                  <c:v>44236</c:v>
                </c:pt>
                <c:pt idx="1236">
                  <c:v>44237</c:v>
                </c:pt>
                <c:pt idx="1237">
                  <c:v>44238</c:v>
                </c:pt>
                <c:pt idx="1238">
                  <c:v>44239</c:v>
                </c:pt>
                <c:pt idx="1239">
                  <c:v>44242</c:v>
                </c:pt>
                <c:pt idx="1240">
                  <c:v>44243</c:v>
                </c:pt>
                <c:pt idx="1241">
                  <c:v>44244</c:v>
                </c:pt>
                <c:pt idx="1242">
                  <c:v>44245</c:v>
                </c:pt>
                <c:pt idx="1243">
                  <c:v>44246</c:v>
                </c:pt>
                <c:pt idx="1244">
                  <c:v>44249</c:v>
                </c:pt>
                <c:pt idx="1245">
                  <c:v>44250</c:v>
                </c:pt>
                <c:pt idx="1246">
                  <c:v>44251</c:v>
                </c:pt>
                <c:pt idx="1247">
                  <c:v>44252</c:v>
                </c:pt>
                <c:pt idx="1248">
                  <c:v>44253</c:v>
                </c:pt>
                <c:pt idx="1249">
                  <c:v>44256</c:v>
                </c:pt>
                <c:pt idx="1250">
                  <c:v>44257</c:v>
                </c:pt>
                <c:pt idx="1251">
                  <c:v>44258</c:v>
                </c:pt>
                <c:pt idx="1252">
                  <c:v>44259</c:v>
                </c:pt>
                <c:pt idx="1253">
                  <c:v>44260</c:v>
                </c:pt>
                <c:pt idx="1254">
                  <c:v>44263</c:v>
                </c:pt>
                <c:pt idx="1255">
                  <c:v>44264</c:v>
                </c:pt>
                <c:pt idx="1256">
                  <c:v>44265</c:v>
                </c:pt>
                <c:pt idx="1257">
                  <c:v>44266</c:v>
                </c:pt>
                <c:pt idx="1258">
                  <c:v>44267</c:v>
                </c:pt>
                <c:pt idx="1259">
                  <c:v>44270</c:v>
                </c:pt>
                <c:pt idx="1260">
                  <c:v>44271</c:v>
                </c:pt>
                <c:pt idx="1261">
                  <c:v>44272</c:v>
                </c:pt>
                <c:pt idx="1262">
                  <c:v>44273</c:v>
                </c:pt>
                <c:pt idx="1263">
                  <c:v>44274</c:v>
                </c:pt>
                <c:pt idx="1264">
                  <c:v>44277</c:v>
                </c:pt>
                <c:pt idx="1265">
                  <c:v>44278</c:v>
                </c:pt>
                <c:pt idx="1266">
                  <c:v>44279</c:v>
                </c:pt>
                <c:pt idx="1267">
                  <c:v>44280</c:v>
                </c:pt>
                <c:pt idx="1268">
                  <c:v>44281</c:v>
                </c:pt>
                <c:pt idx="1269">
                  <c:v>44284</c:v>
                </c:pt>
                <c:pt idx="1270">
                  <c:v>44285</c:v>
                </c:pt>
                <c:pt idx="1271">
                  <c:v>44286</c:v>
                </c:pt>
                <c:pt idx="1272">
                  <c:v>44287</c:v>
                </c:pt>
                <c:pt idx="1273">
                  <c:v>44288</c:v>
                </c:pt>
                <c:pt idx="1274">
                  <c:v>44291</c:v>
                </c:pt>
                <c:pt idx="1275">
                  <c:v>44292</c:v>
                </c:pt>
                <c:pt idx="1276">
                  <c:v>44293</c:v>
                </c:pt>
                <c:pt idx="1277">
                  <c:v>44294</c:v>
                </c:pt>
                <c:pt idx="1278">
                  <c:v>44295</c:v>
                </c:pt>
                <c:pt idx="1279">
                  <c:v>44298</c:v>
                </c:pt>
                <c:pt idx="1280">
                  <c:v>44299</c:v>
                </c:pt>
                <c:pt idx="1281">
                  <c:v>44300</c:v>
                </c:pt>
                <c:pt idx="1282">
                  <c:v>44301</c:v>
                </c:pt>
                <c:pt idx="1283">
                  <c:v>44302</c:v>
                </c:pt>
                <c:pt idx="1284">
                  <c:v>44305</c:v>
                </c:pt>
                <c:pt idx="1285">
                  <c:v>44306</c:v>
                </c:pt>
                <c:pt idx="1286">
                  <c:v>44307</c:v>
                </c:pt>
                <c:pt idx="1287">
                  <c:v>44308</c:v>
                </c:pt>
                <c:pt idx="1288">
                  <c:v>44309</c:v>
                </c:pt>
                <c:pt idx="1289">
                  <c:v>44312</c:v>
                </c:pt>
                <c:pt idx="1290">
                  <c:v>44313</c:v>
                </c:pt>
                <c:pt idx="1291">
                  <c:v>44314</c:v>
                </c:pt>
                <c:pt idx="1292">
                  <c:v>44315</c:v>
                </c:pt>
                <c:pt idx="1293">
                  <c:v>44316</c:v>
                </c:pt>
                <c:pt idx="1294">
                  <c:v>44319</c:v>
                </c:pt>
                <c:pt idx="1295">
                  <c:v>44320</c:v>
                </c:pt>
                <c:pt idx="1296">
                  <c:v>44321</c:v>
                </c:pt>
                <c:pt idx="1297">
                  <c:v>44322</c:v>
                </c:pt>
                <c:pt idx="1298">
                  <c:v>44323</c:v>
                </c:pt>
                <c:pt idx="1299">
                  <c:v>44326</c:v>
                </c:pt>
                <c:pt idx="1300">
                  <c:v>44327</c:v>
                </c:pt>
                <c:pt idx="1301">
                  <c:v>44328</c:v>
                </c:pt>
                <c:pt idx="1302">
                  <c:v>44329</c:v>
                </c:pt>
                <c:pt idx="1303">
                  <c:v>44330</c:v>
                </c:pt>
                <c:pt idx="1304">
                  <c:v>44333</c:v>
                </c:pt>
                <c:pt idx="1305">
                  <c:v>44334</c:v>
                </c:pt>
                <c:pt idx="1306">
                  <c:v>44335</c:v>
                </c:pt>
                <c:pt idx="1307">
                  <c:v>44336</c:v>
                </c:pt>
                <c:pt idx="1308">
                  <c:v>44337</c:v>
                </c:pt>
                <c:pt idx="1309">
                  <c:v>44340</c:v>
                </c:pt>
                <c:pt idx="1310">
                  <c:v>44341</c:v>
                </c:pt>
                <c:pt idx="1311">
                  <c:v>44342</c:v>
                </c:pt>
                <c:pt idx="1312">
                  <c:v>44343</c:v>
                </c:pt>
                <c:pt idx="1313">
                  <c:v>44344</c:v>
                </c:pt>
                <c:pt idx="1314">
                  <c:v>44347</c:v>
                </c:pt>
                <c:pt idx="1315">
                  <c:v>44348</c:v>
                </c:pt>
                <c:pt idx="1316">
                  <c:v>44349</c:v>
                </c:pt>
                <c:pt idx="1317">
                  <c:v>44350</c:v>
                </c:pt>
                <c:pt idx="1318">
                  <c:v>44351</c:v>
                </c:pt>
                <c:pt idx="1319">
                  <c:v>44354</c:v>
                </c:pt>
                <c:pt idx="1320">
                  <c:v>44355</c:v>
                </c:pt>
                <c:pt idx="1321">
                  <c:v>44356</c:v>
                </c:pt>
                <c:pt idx="1322">
                  <c:v>44357</c:v>
                </c:pt>
                <c:pt idx="1323">
                  <c:v>44358</c:v>
                </c:pt>
                <c:pt idx="1324">
                  <c:v>44361</c:v>
                </c:pt>
                <c:pt idx="1325">
                  <c:v>44362</c:v>
                </c:pt>
                <c:pt idx="1326">
                  <c:v>44363</c:v>
                </c:pt>
                <c:pt idx="1327">
                  <c:v>44364</c:v>
                </c:pt>
                <c:pt idx="1328">
                  <c:v>44365</c:v>
                </c:pt>
                <c:pt idx="1329">
                  <c:v>44368</c:v>
                </c:pt>
                <c:pt idx="1330">
                  <c:v>44369</c:v>
                </c:pt>
                <c:pt idx="1331">
                  <c:v>44370</c:v>
                </c:pt>
                <c:pt idx="1332">
                  <c:v>44371</c:v>
                </c:pt>
                <c:pt idx="1333">
                  <c:v>44372</c:v>
                </c:pt>
                <c:pt idx="1334">
                  <c:v>44375</c:v>
                </c:pt>
                <c:pt idx="1335">
                  <c:v>44376</c:v>
                </c:pt>
                <c:pt idx="1336">
                  <c:v>44377</c:v>
                </c:pt>
                <c:pt idx="1337">
                  <c:v>44378</c:v>
                </c:pt>
                <c:pt idx="1338">
                  <c:v>44379</c:v>
                </c:pt>
                <c:pt idx="1339">
                  <c:v>44382</c:v>
                </c:pt>
                <c:pt idx="1340">
                  <c:v>44383</c:v>
                </c:pt>
                <c:pt idx="1341">
                  <c:v>44384</c:v>
                </c:pt>
                <c:pt idx="1342">
                  <c:v>44385</c:v>
                </c:pt>
                <c:pt idx="1343">
                  <c:v>44386</c:v>
                </c:pt>
                <c:pt idx="1344">
                  <c:v>44389</c:v>
                </c:pt>
                <c:pt idx="1345">
                  <c:v>44390</c:v>
                </c:pt>
                <c:pt idx="1346">
                  <c:v>44391</c:v>
                </c:pt>
                <c:pt idx="1347">
                  <c:v>44392</c:v>
                </c:pt>
                <c:pt idx="1348">
                  <c:v>44393</c:v>
                </c:pt>
                <c:pt idx="1349">
                  <c:v>44396</c:v>
                </c:pt>
                <c:pt idx="1350">
                  <c:v>44397</c:v>
                </c:pt>
                <c:pt idx="1351">
                  <c:v>44398</c:v>
                </c:pt>
                <c:pt idx="1352">
                  <c:v>44399</c:v>
                </c:pt>
                <c:pt idx="1353">
                  <c:v>44400</c:v>
                </c:pt>
                <c:pt idx="1354">
                  <c:v>44403</c:v>
                </c:pt>
                <c:pt idx="1355">
                  <c:v>44404</c:v>
                </c:pt>
                <c:pt idx="1356">
                  <c:v>44405</c:v>
                </c:pt>
                <c:pt idx="1357">
                  <c:v>44406</c:v>
                </c:pt>
                <c:pt idx="1358">
                  <c:v>44407</c:v>
                </c:pt>
                <c:pt idx="1359">
                  <c:v>44410</c:v>
                </c:pt>
                <c:pt idx="1360">
                  <c:v>44411</c:v>
                </c:pt>
                <c:pt idx="1361">
                  <c:v>44412</c:v>
                </c:pt>
                <c:pt idx="1362">
                  <c:v>44413</c:v>
                </c:pt>
                <c:pt idx="1363">
                  <c:v>44414</c:v>
                </c:pt>
                <c:pt idx="1364">
                  <c:v>44417</c:v>
                </c:pt>
                <c:pt idx="1365">
                  <c:v>44418</c:v>
                </c:pt>
                <c:pt idx="1366">
                  <c:v>44419</c:v>
                </c:pt>
                <c:pt idx="1367">
                  <c:v>44420</c:v>
                </c:pt>
                <c:pt idx="1368">
                  <c:v>44421</c:v>
                </c:pt>
                <c:pt idx="1369">
                  <c:v>44424</c:v>
                </c:pt>
                <c:pt idx="1370">
                  <c:v>44425</c:v>
                </c:pt>
                <c:pt idx="1371">
                  <c:v>44426</c:v>
                </c:pt>
                <c:pt idx="1372">
                  <c:v>44427</c:v>
                </c:pt>
                <c:pt idx="1373">
                  <c:v>44428</c:v>
                </c:pt>
                <c:pt idx="1374">
                  <c:v>44431</c:v>
                </c:pt>
                <c:pt idx="1375">
                  <c:v>44432</c:v>
                </c:pt>
                <c:pt idx="1376">
                  <c:v>44433</c:v>
                </c:pt>
                <c:pt idx="1377">
                  <c:v>44434</c:v>
                </c:pt>
                <c:pt idx="1378">
                  <c:v>44435</c:v>
                </c:pt>
                <c:pt idx="1379">
                  <c:v>44438</c:v>
                </c:pt>
                <c:pt idx="1380">
                  <c:v>44439</c:v>
                </c:pt>
                <c:pt idx="1381">
                  <c:v>44440</c:v>
                </c:pt>
                <c:pt idx="1382">
                  <c:v>44441</c:v>
                </c:pt>
                <c:pt idx="1383">
                  <c:v>44442</c:v>
                </c:pt>
                <c:pt idx="1384">
                  <c:v>44445</c:v>
                </c:pt>
                <c:pt idx="1385">
                  <c:v>44446</c:v>
                </c:pt>
                <c:pt idx="1386">
                  <c:v>44447</c:v>
                </c:pt>
                <c:pt idx="1387">
                  <c:v>44448</c:v>
                </c:pt>
                <c:pt idx="1388">
                  <c:v>44449</c:v>
                </c:pt>
                <c:pt idx="1389">
                  <c:v>44452</c:v>
                </c:pt>
                <c:pt idx="1390">
                  <c:v>44453</c:v>
                </c:pt>
                <c:pt idx="1391">
                  <c:v>44454</c:v>
                </c:pt>
                <c:pt idx="1392">
                  <c:v>44455</c:v>
                </c:pt>
                <c:pt idx="1393">
                  <c:v>44456</c:v>
                </c:pt>
                <c:pt idx="1394">
                  <c:v>44459</c:v>
                </c:pt>
                <c:pt idx="1395">
                  <c:v>44460</c:v>
                </c:pt>
                <c:pt idx="1396">
                  <c:v>44461</c:v>
                </c:pt>
                <c:pt idx="1397">
                  <c:v>44462</c:v>
                </c:pt>
                <c:pt idx="1398">
                  <c:v>44463</c:v>
                </c:pt>
                <c:pt idx="1399">
                  <c:v>44466</c:v>
                </c:pt>
                <c:pt idx="1400">
                  <c:v>44467</c:v>
                </c:pt>
                <c:pt idx="1401">
                  <c:v>44468</c:v>
                </c:pt>
                <c:pt idx="1402">
                  <c:v>44469</c:v>
                </c:pt>
                <c:pt idx="1403">
                  <c:v>44470</c:v>
                </c:pt>
                <c:pt idx="1404">
                  <c:v>44473</c:v>
                </c:pt>
                <c:pt idx="1405">
                  <c:v>44474</c:v>
                </c:pt>
                <c:pt idx="1406">
                  <c:v>44475</c:v>
                </c:pt>
                <c:pt idx="1407">
                  <c:v>44476</c:v>
                </c:pt>
                <c:pt idx="1408">
                  <c:v>44477</c:v>
                </c:pt>
                <c:pt idx="1409">
                  <c:v>44480</c:v>
                </c:pt>
                <c:pt idx="1410">
                  <c:v>44481</c:v>
                </c:pt>
                <c:pt idx="1411">
                  <c:v>44482</c:v>
                </c:pt>
                <c:pt idx="1412">
                  <c:v>44483</c:v>
                </c:pt>
                <c:pt idx="1413">
                  <c:v>44484</c:v>
                </c:pt>
                <c:pt idx="1414">
                  <c:v>44487</c:v>
                </c:pt>
                <c:pt idx="1415">
                  <c:v>44488</c:v>
                </c:pt>
                <c:pt idx="1416">
                  <c:v>44489</c:v>
                </c:pt>
                <c:pt idx="1417">
                  <c:v>44490</c:v>
                </c:pt>
                <c:pt idx="1418">
                  <c:v>44491</c:v>
                </c:pt>
                <c:pt idx="1419">
                  <c:v>44494</c:v>
                </c:pt>
                <c:pt idx="1420">
                  <c:v>44495</c:v>
                </c:pt>
                <c:pt idx="1421">
                  <c:v>44496</c:v>
                </c:pt>
                <c:pt idx="1422">
                  <c:v>44497</c:v>
                </c:pt>
                <c:pt idx="1423">
                  <c:v>44498</c:v>
                </c:pt>
                <c:pt idx="1424">
                  <c:v>44501</c:v>
                </c:pt>
                <c:pt idx="1425">
                  <c:v>44502</c:v>
                </c:pt>
                <c:pt idx="1426">
                  <c:v>44503</c:v>
                </c:pt>
                <c:pt idx="1427">
                  <c:v>44504</c:v>
                </c:pt>
                <c:pt idx="1428">
                  <c:v>44505</c:v>
                </c:pt>
                <c:pt idx="1429">
                  <c:v>44508</c:v>
                </c:pt>
                <c:pt idx="1430">
                  <c:v>44509</c:v>
                </c:pt>
                <c:pt idx="1431">
                  <c:v>44510</c:v>
                </c:pt>
                <c:pt idx="1432">
                  <c:v>44511</c:v>
                </c:pt>
                <c:pt idx="1433">
                  <c:v>44512</c:v>
                </c:pt>
                <c:pt idx="1434">
                  <c:v>44515</c:v>
                </c:pt>
                <c:pt idx="1435">
                  <c:v>44516</c:v>
                </c:pt>
                <c:pt idx="1436">
                  <c:v>44517</c:v>
                </c:pt>
                <c:pt idx="1437">
                  <c:v>44518</c:v>
                </c:pt>
                <c:pt idx="1438">
                  <c:v>44519</c:v>
                </c:pt>
                <c:pt idx="1439">
                  <c:v>44522</c:v>
                </c:pt>
                <c:pt idx="1440">
                  <c:v>44523</c:v>
                </c:pt>
                <c:pt idx="1441">
                  <c:v>44524</c:v>
                </c:pt>
                <c:pt idx="1442">
                  <c:v>44525</c:v>
                </c:pt>
                <c:pt idx="1443">
                  <c:v>44526</c:v>
                </c:pt>
                <c:pt idx="1444">
                  <c:v>44529</c:v>
                </c:pt>
                <c:pt idx="1445">
                  <c:v>44530</c:v>
                </c:pt>
                <c:pt idx="1446">
                  <c:v>44531</c:v>
                </c:pt>
                <c:pt idx="1447">
                  <c:v>44532</c:v>
                </c:pt>
                <c:pt idx="1448">
                  <c:v>44533</c:v>
                </c:pt>
                <c:pt idx="1449">
                  <c:v>44536</c:v>
                </c:pt>
                <c:pt idx="1450">
                  <c:v>44537</c:v>
                </c:pt>
                <c:pt idx="1451">
                  <c:v>44538</c:v>
                </c:pt>
                <c:pt idx="1452">
                  <c:v>44539</c:v>
                </c:pt>
                <c:pt idx="1453">
                  <c:v>44540</c:v>
                </c:pt>
                <c:pt idx="1454">
                  <c:v>44543</c:v>
                </c:pt>
                <c:pt idx="1455">
                  <c:v>44544</c:v>
                </c:pt>
                <c:pt idx="1456">
                  <c:v>44545</c:v>
                </c:pt>
                <c:pt idx="1457">
                  <c:v>44546</c:v>
                </c:pt>
                <c:pt idx="1458">
                  <c:v>44547</c:v>
                </c:pt>
                <c:pt idx="1459">
                  <c:v>44550</c:v>
                </c:pt>
                <c:pt idx="1460">
                  <c:v>44551</c:v>
                </c:pt>
                <c:pt idx="1461">
                  <c:v>44552</c:v>
                </c:pt>
                <c:pt idx="1462">
                  <c:v>44553</c:v>
                </c:pt>
                <c:pt idx="1463">
                  <c:v>44554</c:v>
                </c:pt>
                <c:pt idx="1464">
                  <c:v>44557</c:v>
                </c:pt>
                <c:pt idx="1465">
                  <c:v>44558</c:v>
                </c:pt>
                <c:pt idx="1466">
                  <c:v>44559</c:v>
                </c:pt>
                <c:pt idx="1467">
                  <c:v>44560</c:v>
                </c:pt>
                <c:pt idx="1468">
                  <c:v>44561</c:v>
                </c:pt>
                <c:pt idx="1469">
                  <c:v>44564</c:v>
                </c:pt>
                <c:pt idx="1470">
                  <c:v>44565</c:v>
                </c:pt>
                <c:pt idx="1471">
                  <c:v>44566</c:v>
                </c:pt>
                <c:pt idx="1472">
                  <c:v>44567</c:v>
                </c:pt>
                <c:pt idx="1473">
                  <c:v>44568</c:v>
                </c:pt>
                <c:pt idx="1474">
                  <c:v>44571</c:v>
                </c:pt>
                <c:pt idx="1475">
                  <c:v>44572</c:v>
                </c:pt>
                <c:pt idx="1476">
                  <c:v>44573</c:v>
                </c:pt>
                <c:pt idx="1477">
                  <c:v>44574</c:v>
                </c:pt>
                <c:pt idx="1478">
                  <c:v>44575</c:v>
                </c:pt>
                <c:pt idx="1479">
                  <c:v>44578</c:v>
                </c:pt>
                <c:pt idx="1480">
                  <c:v>44579</c:v>
                </c:pt>
                <c:pt idx="1481">
                  <c:v>44580</c:v>
                </c:pt>
                <c:pt idx="1482">
                  <c:v>44581</c:v>
                </c:pt>
                <c:pt idx="1483">
                  <c:v>44582</c:v>
                </c:pt>
                <c:pt idx="1484">
                  <c:v>44585</c:v>
                </c:pt>
                <c:pt idx="1485">
                  <c:v>44586</c:v>
                </c:pt>
                <c:pt idx="1486">
                  <c:v>44587</c:v>
                </c:pt>
                <c:pt idx="1487">
                  <c:v>44588</c:v>
                </c:pt>
                <c:pt idx="1488">
                  <c:v>44589</c:v>
                </c:pt>
                <c:pt idx="1489">
                  <c:v>44592</c:v>
                </c:pt>
                <c:pt idx="1490">
                  <c:v>44593</c:v>
                </c:pt>
                <c:pt idx="1491">
                  <c:v>44594</c:v>
                </c:pt>
                <c:pt idx="1492">
                  <c:v>44595</c:v>
                </c:pt>
                <c:pt idx="1493">
                  <c:v>44596</c:v>
                </c:pt>
                <c:pt idx="1494">
                  <c:v>44599</c:v>
                </c:pt>
                <c:pt idx="1495">
                  <c:v>44600</c:v>
                </c:pt>
                <c:pt idx="1496">
                  <c:v>44601</c:v>
                </c:pt>
                <c:pt idx="1497">
                  <c:v>44602</c:v>
                </c:pt>
                <c:pt idx="1498">
                  <c:v>44603</c:v>
                </c:pt>
                <c:pt idx="1499">
                  <c:v>44606</c:v>
                </c:pt>
                <c:pt idx="1500">
                  <c:v>44607</c:v>
                </c:pt>
                <c:pt idx="1501">
                  <c:v>44608</c:v>
                </c:pt>
                <c:pt idx="1502">
                  <c:v>44609</c:v>
                </c:pt>
                <c:pt idx="1503">
                  <c:v>44610</c:v>
                </c:pt>
                <c:pt idx="1504">
                  <c:v>44613</c:v>
                </c:pt>
                <c:pt idx="1505">
                  <c:v>44614</c:v>
                </c:pt>
                <c:pt idx="1506">
                  <c:v>44615</c:v>
                </c:pt>
                <c:pt idx="1507">
                  <c:v>44616</c:v>
                </c:pt>
                <c:pt idx="1508">
                  <c:v>44617</c:v>
                </c:pt>
                <c:pt idx="1509">
                  <c:v>44620</c:v>
                </c:pt>
                <c:pt idx="1510">
                  <c:v>44621</c:v>
                </c:pt>
                <c:pt idx="1511">
                  <c:v>44622</c:v>
                </c:pt>
                <c:pt idx="1512">
                  <c:v>44623</c:v>
                </c:pt>
                <c:pt idx="1513">
                  <c:v>44624</c:v>
                </c:pt>
                <c:pt idx="1514">
                  <c:v>44627</c:v>
                </c:pt>
                <c:pt idx="1515">
                  <c:v>44628</c:v>
                </c:pt>
                <c:pt idx="1516">
                  <c:v>44629</c:v>
                </c:pt>
                <c:pt idx="1517">
                  <c:v>44630</c:v>
                </c:pt>
                <c:pt idx="1518">
                  <c:v>44631</c:v>
                </c:pt>
                <c:pt idx="1519">
                  <c:v>44634</c:v>
                </c:pt>
                <c:pt idx="1520">
                  <c:v>44635</c:v>
                </c:pt>
                <c:pt idx="1521">
                  <c:v>44636</c:v>
                </c:pt>
                <c:pt idx="1522">
                  <c:v>44637</c:v>
                </c:pt>
                <c:pt idx="1523">
                  <c:v>44638</c:v>
                </c:pt>
                <c:pt idx="1524">
                  <c:v>44641</c:v>
                </c:pt>
                <c:pt idx="1525">
                  <c:v>44642</c:v>
                </c:pt>
                <c:pt idx="1526">
                  <c:v>44643</c:v>
                </c:pt>
                <c:pt idx="1527">
                  <c:v>44644</c:v>
                </c:pt>
                <c:pt idx="1528">
                  <c:v>44645</c:v>
                </c:pt>
                <c:pt idx="1529">
                  <c:v>44648</c:v>
                </c:pt>
                <c:pt idx="1530">
                  <c:v>44649</c:v>
                </c:pt>
                <c:pt idx="1531">
                  <c:v>44650</c:v>
                </c:pt>
                <c:pt idx="1532">
                  <c:v>44651</c:v>
                </c:pt>
                <c:pt idx="1533">
                  <c:v>44652</c:v>
                </c:pt>
                <c:pt idx="1534">
                  <c:v>44655</c:v>
                </c:pt>
                <c:pt idx="1535">
                  <c:v>44656</c:v>
                </c:pt>
                <c:pt idx="1536">
                  <c:v>44657</c:v>
                </c:pt>
                <c:pt idx="1537">
                  <c:v>44658</c:v>
                </c:pt>
                <c:pt idx="1538">
                  <c:v>44659</c:v>
                </c:pt>
                <c:pt idx="1539">
                  <c:v>44662</c:v>
                </c:pt>
                <c:pt idx="1540">
                  <c:v>44663</c:v>
                </c:pt>
                <c:pt idx="1541">
                  <c:v>44664</c:v>
                </c:pt>
                <c:pt idx="1542">
                  <c:v>44665</c:v>
                </c:pt>
                <c:pt idx="1543">
                  <c:v>44666</c:v>
                </c:pt>
                <c:pt idx="1544">
                  <c:v>44669</c:v>
                </c:pt>
                <c:pt idx="1545">
                  <c:v>44670</c:v>
                </c:pt>
                <c:pt idx="1546">
                  <c:v>44671</c:v>
                </c:pt>
                <c:pt idx="1547">
                  <c:v>44672</c:v>
                </c:pt>
                <c:pt idx="1548">
                  <c:v>44673</c:v>
                </c:pt>
                <c:pt idx="1549">
                  <c:v>44676</c:v>
                </c:pt>
                <c:pt idx="1550">
                  <c:v>44677</c:v>
                </c:pt>
                <c:pt idx="1551">
                  <c:v>44678</c:v>
                </c:pt>
                <c:pt idx="1552">
                  <c:v>44679</c:v>
                </c:pt>
                <c:pt idx="1553">
                  <c:v>44680</c:v>
                </c:pt>
                <c:pt idx="1554">
                  <c:v>44683</c:v>
                </c:pt>
                <c:pt idx="1555">
                  <c:v>44684</c:v>
                </c:pt>
                <c:pt idx="1556">
                  <c:v>44685</c:v>
                </c:pt>
                <c:pt idx="1557">
                  <c:v>44686</c:v>
                </c:pt>
                <c:pt idx="1558">
                  <c:v>44687</c:v>
                </c:pt>
                <c:pt idx="1559">
                  <c:v>44690</c:v>
                </c:pt>
                <c:pt idx="1560">
                  <c:v>44691</c:v>
                </c:pt>
                <c:pt idx="1561">
                  <c:v>44692</c:v>
                </c:pt>
                <c:pt idx="1562">
                  <c:v>44693</c:v>
                </c:pt>
                <c:pt idx="1563">
                  <c:v>44694</c:v>
                </c:pt>
                <c:pt idx="1564">
                  <c:v>44697</c:v>
                </c:pt>
                <c:pt idx="1565">
                  <c:v>44698</c:v>
                </c:pt>
                <c:pt idx="1566">
                  <c:v>44699</c:v>
                </c:pt>
                <c:pt idx="1567">
                  <c:v>44700</c:v>
                </c:pt>
                <c:pt idx="1568">
                  <c:v>44701</c:v>
                </c:pt>
                <c:pt idx="1569">
                  <c:v>44704</c:v>
                </c:pt>
                <c:pt idx="1570">
                  <c:v>44705</c:v>
                </c:pt>
                <c:pt idx="1571">
                  <c:v>44706</c:v>
                </c:pt>
                <c:pt idx="1572">
                  <c:v>44707</c:v>
                </c:pt>
                <c:pt idx="1573">
                  <c:v>44708</c:v>
                </c:pt>
                <c:pt idx="1574">
                  <c:v>44711</c:v>
                </c:pt>
                <c:pt idx="1575">
                  <c:v>44712</c:v>
                </c:pt>
                <c:pt idx="1576">
                  <c:v>44713</c:v>
                </c:pt>
                <c:pt idx="1577">
                  <c:v>44714</c:v>
                </c:pt>
                <c:pt idx="1578">
                  <c:v>44715</c:v>
                </c:pt>
                <c:pt idx="1579">
                  <c:v>44718</c:v>
                </c:pt>
                <c:pt idx="1580">
                  <c:v>44719</c:v>
                </c:pt>
                <c:pt idx="1581">
                  <c:v>44720</c:v>
                </c:pt>
                <c:pt idx="1582">
                  <c:v>44721</c:v>
                </c:pt>
                <c:pt idx="1583">
                  <c:v>44722</c:v>
                </c:pt>
                <c:pt idx="1584">
                  <c:v>44725</c:v>
                </c:pt>
                <c:pt idx="1585">
                  <c:v>44726</c:v>
                </c:pt>
                <c:pt idx="1586">
                  <c:v>44727</c:v>
                </c:pt>
                <c:pt idx="1587">
                  <c:v>44728</c:v>
                </c:pt>
                <c:pt idx="1588">
                  <c:v>44729</c:v>
                </c:pt>
                <c:pt idx="1589">
                  <c:v>44732</c:v>
                </c:pt>
                <c:pt idx="1590">
                  <c:v>44733</c:v>
                </c:pt>
                <c:pt idx="1591">
                  <c:v>44734</c:v>
                </c:pt>
                <c:pt idx="1592">
                  <c:v>44735</c:v>
                </c:pt>
                <c:pt idx="1593">
                  <c:v>44736</c:v>
                </c:pt>
                <c:pt idx="1594">
                  <c:v>44739</c:v>
                </c:pt>
                <c:pt idx="1595">
                  <c:v>44740</c:v>
                </c:pt>
                <c:pt idx="1596">
                  <c:v>44741</c:v>
                </c:pt>
                <c:pt idx="1597">
                  <c:v>44742</c:v>
                </c:pt>
                <c:pt idx="1598">
                  <c:v>44743</c:v>
                </c:pt>
                <c:pt idx="1599">
                  <c:v>44746</c:v>
                </c:pt>
                <c:pt idx="1600">
                  <c:v>44747</c:v>
                </c:pt>
                <c:pt idx="1601">
                  <c:v>44748</c:v>
                </c:pt>
                <c:pt idx="1602">
                  <c:v>44749</c:v>
                </c:pt>
                <c:pt idx="1603">
                  <c:v>44750</c:v>
                </c:pt>
                <c:pt idx="1604">
                  <c:v>44753</c:v>
                </c:pt>
                <c:pt idx="1605">
                  <c:v>44754</c:v>
                </c:pt>
                <c:pt idx="1606">
                  <c:v>44755</c:v>
                </c:pt>
                <c:pt idx="1607">
                  <c:v>44756</c:v>
                </c:pt>
                <c:pt idx="1608">
                  <c:v>44757</c:v>
                </c:pt>
                <c:pt idx="1609">
                  <c:v>44760</c:v>
                </c:pt>
                <c:pt idx="1610">
                  <c:v>44761</c:v>
                </c:pt>
                <c:pt idx="1611">
                  <c:v>44762</c:v>
                </c:pt>
                <c:pt idx="1612">
                  <c:v>44763</c:v>
                </c:pt>
                <c:pt idx="1613">
                  <c:v>44764</c:v>
                </c:pt>
                <c:pt idx="1614">
                  <c:v>44767</c:v>
                </c:pt>
                <c:pt idx="1615">
                  <c:v>44768</c:v>
                </c:pt>
                <c:pt idx="1616">
                  <c:v>44769</c:v>
                </c:pt>
                <c:pt idx="1617">
                  <c:v>44770</c:v>
                </c:pt>
                <c:pt idx="1618">
                  <c:v>44771</c:v>
                </c:pt>
                <c:pt idx="1619">
                  <c:v>44774</c:v>
                </c:pt>
                <c:pt idx="1620">
                  <c:v>44775</c:v>
                </c:pt>
                <c:pt idx="1621">
                  <c:v>44776</c:v>
                </c:pt>
                <c:pt idx="1622">
                  <c:v>44777</c:v>
                </c:pt>
                <c:pt idx="1623">
                  <c:v>44778</c:v>
                </c:pt>
                <c:pt idx="1624">
                  <c:v>44781</c:v>
                </c:pt>
                <c:pt idx="1625">
                  <c:v>44782</c:v>
                </c:pt>
                <c:pt idx="1626">
                  <c:v>44783</c:v>
                </c:pt>
                <c:pt idx="1627">
                  <c:v>44784</c:v>
                </c:pt>
                <c:pt idx="1628">
                  <c:v>44785</c:v>
                </c:pt>
                <c:pt idx="1629">
                  <c:v>44788</c:v>
                </c:pt>
                <c:pt idx="1630">
                  <c:v>44789</c:v>
                </c:pt>
                <c:pt idx="1631">
                  <c:v>44790</c:v>
                </c:pt>
                <c:pt idx="1632">
                  <c:v>44791</c:v>
                </c:pt>
                <c:pt idx="1633">
                  <c:v>44792</c:v>
                </c:pt>
                <c:pt idx="1634">
                  <c:v>44795</c:v>
                </c:pt>
                <c:pt idx="1635">
                  <c:v>44796</c:v>
                </c:pt>
                <c:pt idx="1636">
                  <c:v>44797</c:v>
                </c:pt>
                <c:pt idx="1637">
                  <c:v>44798</c:v>
                </c:pt>
                <c:pt idx="1638">
                  <c:v>44799</c:v>
                </c:pt>
                <c:pt idx="1639">
                  <c:v>44802</c:v>
                </c:pt>
                <c:pt idx="1640">
                  <c:v>44803</c:v>
                </c:pt>
                <c:pt idx="1641">
                  <c:v>44804</c:v>
                </c:pt>
                <c:pt idx="1642">
                  <c:v>44805</c:v>
                </c:pt>
                <c:pt idx="1643">
                  <c:v>44806</c:v>
                </c:pt>
                <c:pt idx="1644">
                  <c:v>44809</c:v>
                </c:pt>
                <c:pt idx="1645">
                  <c:v>44810</c:v>
                </c:pt>
                <c:pt idx="1646">
                  <c:v>44811</c:v>
                </c:pt>
                <c:pt idx="1647">
                  <c:v>44812</c:v>
                </c:pt>
                <c:pt idx="1648">
                  <c:v>44813</c:v>
                </c:pt>
                <c:pt idx="1649">
                  <c:v>44816</c:v>
                </c:pt>
                <c:pt idx="1650">
                  <c:v>44817</c:v>
                </c:pt>
                <c:pt idx="1651">
                  <c:v>44818</c:v>
                </c:pt>
                <c:pt idx="1652">
                  <c:v>44819</c:v>
                </c:pt>
                <c:pt idx="1653">
                  <c:v>44820</c:v>
                </c:pt>
                <c:pt idx="1654">
                  <c:v>44823</c:v>
                </c:pt>
                <c:pt idx="1655">
                  <c:v>44824</c:v>
                </c:pt>
                <c:pt idx="1656">
                  <c:v>44825</c:v>
                </c:pt>
                <c:pt idx="1657">
                  <c:v>44826</c:v>
                </c:pt>
                <c:pt idx="1658">
                  <c:v>44827</c:v>
                </c:pt>
                <c:pt idx="1659">
                  <c:v>44830</c:v>
                </c:pt>
                <c:pt idx="1660">
                  <c:v>44831</c:v>
                </c:pt>
                <c:pt idx="1661">
                  <c:v>44832</c:v>
                </c:pt>
                <c:pt idx="1662">
                  <c:v>44833</c:v>
                </c:pt>
                <c:pt idx="1663">
                  <c:v>44834</c:v>
                </c:pt>
                <c:pt idx="1664">
                  <c:v>44837</c:v>
                </c:pt>
                <c:pt idx="1665">
                  <c:v>44838</c:v>
                </c:pt>
                <c:pt idx="1666">
                  <c:v>44839</c:v>
                </c:pt>
                <c:pt idx="1667">
                  <c:v>44840</c:v>
                </c:pt>
                <c:pt idx="1668">
                  <c:v>44841</c:v>
                </c:pt>
                <c:pt idx="1669">
                  <c:v>44844</c:v>
                </c:pt>
                <c:pt idx="1670">
                  <c:v>44845</c:v>
                </c:pt>
                <c:pt idx="1671">
                  <c:v>44846</c:v>
                </c:pt>
                <c:pt idx="1672">
                  <c:v>44847</c:v>
                </c:pt>
                <c:pt idx="1673">
                  <c:v>44848</c:v>
                </c:pt>
                <c:pt idx="1674">
                  <c:v>44851</c:v>
                </c:pt>
                <c:pt idx="1675">
                  <c:v>44852</c:v>
                </c:pt>
                <c:pt idx="1676">
                  <c:v>44853</c:v>
                </c:pt>
                <c:pt idx="1677">
                  <c:v>44854</c:v>
                </c:pt>
                <c:pt idx="1678">
                  <c:v>44855</c:v>
                </c:pt>
                <c:pt idx="1679">
                  <c:v>44858</c:v>
                </c:pt>
                <c:pt idx="1680">
                  <c:v>44859</c:v>
                </c:pt>
                <c:pt idx="1681">
                  <c:v>44860</c:v>
                </c:pt>
                <c:pt idx="1682">
                  <c:v>44861</c:v>
                </c:pt>
                <c:pt idx="1683">
                  <c:v>44862</c:v>
                </c:pt>
                <c:pt idx="1684">
                  <c:v>44865</c:v>
                </c:pt>
                <c:pt idx="1685">
                  <c:v>44866</c:v>
                </c:pt>
                <c:pt idx="1686">
                  <c:v>44867</c:v>
                </c:pt>
                <c:pt idx="1687">
                  <c:v>44868</c:v>
                </c:pt>
                <c:pt idx="1688">
                  <c:v>44869</c:v>
                </c:pt>
                <c:pt idx="1689">
                  <c:v>44872</c:v>
                </c:pt>
                <c:pt idx="1690">
                  <c:v>44873</c:v>
                </c:pt>
                <c:pt idx="1691">
                  <c:v>44874</c:v>
                </c:pt>
                <c:pt idx="1692">
                  <c:v>44875</c:v>
                </c:pt>
                <c:pt idx="1693">
                  <c:v>44876</c:v>
                </c:pt>
                <c:pt idx="1694">
                  <c:v>44879</c:v>
                </c:pt>
                <c:pt idx="1695">
                  <c:v>44880</c:v>
                </c:pt>
                <c:pt idx="1696">
                  <c:v>44881</c:v>
                </c:pt>
                <c:pt idx="1697">
                  <c:v>44882</c:v>
                </c:pt>
                <c:pt idx="1698">
                  <c:v>44883</c:v>
                </c:pt>
                <c:pt idx="1699">
                  <c:v>44886</c:v>
                </c:pt>
                <c:pt idx="1700">
                  <c:v>44887</c:v>
                </c:pt>
                <c:pt idx="1701">
                  <c:v>44888</c:v>
                </c:pt>
                <c:pt idx="1702">
                  <c:v>44889</c:v>
                </c:pt>
                <c:pt idx="1703">
                  <c:v>44890</c:v>
                </c:pt>
                <c:pt idx="1704">
                  <c:v>44893</c:v>
                </c:pt>
                <c:pt idx="1705">
                  <c:v>44894</c:v>
                </c:pt>
                <c:pt idx="1706">
                  <c:v>44895</c:v>
                </c:pt>
                <c:pt idx="1707">
                  <c:v>44896</c:v>
                </c:pt>
                <c:pt idx="1708">
                  <c:v>44897</c:v>
                </c:pt>
                <c:pt idx="1709">
                  <c:v>44900</c:v>
                </c:pt>
                <c:pt idx="1710">
                  <c:v>44901</c:v>
                </c:pt>
                <c:pt idx="1711">
                  <c:v>44902</c:v>
                </c:pt>
                <c:pt idx="1712">
                  <c:v>44903</c:v>
                </c:pt>
                <c:pt idx="1713">
                  <c:v>44904</c:v>
                </c:pt>
                <c:pt idx="1714">
                  <c:v>44907</c:v>
                </c:pt>
                <c:pt idx="1715">
                  <c:v>44908</c:v>
                </c:pt>
                <c:pt idx="1716">
                  <c:v>44909</c:v>
                </c:pt>
                <c:pt idx="1717">
                  <c:v>44910</c:v>
                </c:pt>
                <c:pt idx="1718">
                  <c:v>44911</c:v>
                </c:pt>
                <c:pt idx="1719">
                  <c:v>44914</c:v>
                </c:pt>
                <c:pt idx="1720">
                  <c:v>44915</c:v>
                </c:pt>
                <c:pt idx="1721">
                  <c:v>44916</c:v>
                </c:pt>
                <c:pt idx="1722">
                  <c:v>44917</c:v>
                </c:pt>
                <c:pt idx="1723">
                  <c:v>44918</c:v>
                </c:pt>
                <c:pt idx="1724">
                  <c:v>44922</c:v>
                </c:pt>
                <c:pt idx="1725">
                  <c:v>44923</c:v>
                </c:pt>
                <c:pt idx="1726">
                  <c:v>44924</c:v>
                </c:pt>
                <c:pt idx="1727">
                  <c:v>44925</c:v>
                </c:pt>
                <c:pt idx="1728">
                  <c:v>44929</c:v>
                </c:pt>
                <c:pt idx="1729">
                  <c:v>44930</c:v>
                </c:pt>
                <c:pt idx="1730">
                  <c:v>44931</c:v>
                </c:pt>
                <c:pt idx="1731">
                  <c:v>44932</c:v>
                </c:pt>
                <c:pt idx="1732">
                  <c:v>44935</c:v>
                </c:pt>
                <c:pt idx="1733">
                  <c:v>44936</c:v>
                </c:pt>
                <c:pt idx="1734">
                  <c:v>44937</c:v>
                </c:pt>
                <c:pt idx="1735">
                  <c:v>44938</c:v>
                </c:pt>
                <c:pt idx="1736">
                  <c:v>44939</c:v>
                </c:pt>
                <c:pt idx="1737">
                  <c:v>44942</c:v>
                </c:pt>
                <c:pt idx="1738">
                  <c:v>44943</c:v>
                </c:pt>
                <c:pt idx="1739">
                  <c:v>44944</c:v>
                </c:pt>
                <c:pt idx="1740">
                  <c:v>44945</c:v>
                </c:pt>
                <c:pt idx="1741">
                  <c:v>44946</c:v>
                </c:pt>
                <c:pt idx="1742">
                  <c:v>44949</c:v>
                </c:pt>
                <c:pt idx="1743">
                  <c:v>44950</c:v>
                </c:pt>
                <c:pt idx="1744">
                  <c:v>44951</c:v>
                </c:pt>
                <c:pt idx="1745">
                  <c:v>44952</c:v>
                </c:pt>
                <c:pt idx="1746">
                  <c:v>44953</c:v>
                </c:pt>
                <c:pt idx="1747">
                  <c:v>44956</c:v>
                </c:pt>
                <c:pt idx="1748">
                  <c:v>44957</c:v>
                </c:pt>
                <c:pt idx="1749">
                  <c:v>44958</c:v>
                </c:pt>
                <c:pt idx="1750">
                  <c:v>44959</c:v>
                </c:pt>
                <c:pt idx="1751">
                  <c:v>44960</c:v>
                </c:pt>
                <c:pt idx="1752">
                  <c:v>44963</c:v>
                </c:pt>
                <c:pt idx="1753">
                  <c:v>44964</c:v>
                </c:pt>
                <c:pt idx="1754">
                  <c:v>44965</c:v>
                </c:pt>
                <c:pt idx="1755">
                  <c:v>44966</c:v>
                </c:pt>
                <c:pt idx="1756">
                  <c:v>44967</c:v>
                </c:pt>
                <c:pt idx="1757">
                  <c:v>44970</c:v>
                </c:pt>
                <c:pt idx="1758">
                  <c:v>44971</c:v>
                </c:pt>
                <c:pt idx="1759">
                  <c:v>44972</c:v>
                </c:pt>
                <c:pt idx="1760">
                  <c:v>44973</c:v>
                </c:pt>
                <c:pt idx="1761">
                  <c:v>44974</c:v>
                </c:pt>
                <c:pt idx="1762">
                  <c:v>44977</c:v>
                </c:pt>
                <c:pt idx="1763">
                  <c:v>44978</c:v>
                </c:pt>
                <c:pt idx="1764">
                  <c:v>44979</c:v>
                </c:pt>
                <c:pt idx="1765">
                  <c:v>44980</c:v>
                </c:pt>
                <c:pt idx="1766">
                  <c:v>44981</c:v>
                </c:pt>
                <c:pt idx="1767">
                  <c:v>44984</c:v>
                </c:pt>
                <c:pt idx="1768">
                  <c:v>44985</c:v>
                </c:pt>
                <c:pt idx="1769">
                  <c:v>44986</c:v>
                </c:pt>
                <c:pt idx="1770">
                  <c:v>44987</c:v>
                </c:pt>
                <c:pt idx="1771">
                  <c:v>44988</c:v>
                </c:pt>
                <c:pt idx="1772">
                  <c:v>44991</c:v>
                </c:pt>
                <c:pt idx="1773">
                  <c:v>44992</c:v>
                </c:pt>
                <c:pt idx="1774">
                  <c:v>44993</c:v>
                </c:pt>
                <c:pt idx="1775">
                  <c:v>44994</c:v>
                </c:pt>
                <c:pt idx="1776">
                  <c:v>44995</c:v>
                </c:pt>
                <c:pt idx="1777">
                  <c:v>44998</c:v>
                </c:pt>
                <c:pt idx="1778">
                  <c:v>44999</c:v>
                </c:pt>
                <c:pt idx="1779">
                  <c:v>45000</c:v>
                </c:pt>
                <c:pt idx="1780">
                  <c:v>45001</c:v>
                </c:pt>
                <c:pt idx="1781">
                  <c:v>45002</c:v>
                </c:pt>
                <c:pt idx="1782">
                  <c:v>45005</c:v>
                </c:pt>
                <c:pt idx="1783">
                  <c:v>45006</c:v>
                </c:pt>
                <c:pt idx="1784">
                  <c:v>45007</c:v>
                </c:pt>
                <c:pt idx="1785">
                  <c:v>45008</c:v>
                </c:pt>
                <c:pt idx="1786">
                  <c:v>45009</c:v>
                </c:pt>
                <c:pt idx="1787">
                  <c:v>45012</c:v>
                </c:pt>
                <c:pt idx="1788">
                  <c:v>45013</c:v>
                </c:pt>
                <c:pt idx="1789">
                  <c:v>45014</c:v>
                </c:pt>
                <c:pt idx="1790">
                  <c:v>45015</c:v>
                </c:pt>
                <c:pt idx="1791">
                  <c:v>45016</c:v>
                </c:pt>
                <c:pt idx="1792">
                  <c:v>45019</c:v>
                </c:pt>
                <c:pt idx="1793">
                  <c:v>45020</c:v>
                </c:pt>
                <c:pt idx="1794">
                  <c:v>45021</c:v>
                </c:pt>
                <c:pt idx="1795">
                  <c:v>45022</c:v>
                </c:pt>
                <c:pt idx="1796">
                  <c:v>45023</c:v>
                </c:pt>
                <c:pt idx="1797">
                  <c:v>45026</c:v>
                </c:pt>
                <c:pt idx="1798">
                  <c:v>45027</c:v>
                </c:pt>
                <c:pt idx="1799">
                  <c:v>45028</c:v>
                </c:pt>
                <c:pt idx="1800">
                  <c:v>45029</c:v>
                </c:pt>
                <c:pt idx="1801">
                  <c:v>45030</c:v>
                </c:pt>
                <c:pt idx="1802">
                  <c:v>45033</c:v>
                </c:pt>
                <c:pt idx="1803">
                  <c:v>45034</c:v>
                </c:pt>
                <c:pt idx="1804">
                  <c:v>45035</c:v>
                </c:pt>
                <c:pt idx="1805">
                  <c:v>45036</c:v>
                </c:pt>
                <c:pt idx="1806">
                  <c:v>45037</c:v>
                </c:pt>
                <c:pt idx="1807">
                  <c:v>45040</c:v>
                </c:pt>
                <c:pt idx="1808">
                  <c:v>45041</c:v>
                </c:pt>
                <c:pt idx="1809">
                  <c:v>45042</c:v>
                </c:pt>
                <c:pt idx="1810">
                  <c:v>45043</c:v>
                </c:pt>
                <c:pt idx="1811">
                  <c:v>45044</c:v>
                </c:pt>
                <c:pt idx="1812">
                  <c:v>45047</c:v>
                </c:pt>
                <c:pt idx="1813">
                  <c:v>45048</c:v>
                </c:pt>
                <c:pt idx="1814">
                  <c:v>45049</c:v>
                </c:pt>
                <c:pt idx="1815">
                  <c:v>45050</c:v>
                </c:pt>
                <c:pt idx="1816">
                  <c:v>45051</c:v>
                </c:pt>
                <c:pt idx="1817">
                  <c:v>45054</c:v>
                </c:pt>
                <c:pt idx="1818">
                  <c:v>45055</c:v>
                </c:pt>
                <c:pt idx="1819">
                  <c:v>45056</c:v>
                </c:pt>
                <c:pt idx="1820">
                  <c:v>45057</c:v>
                </c:pt>
                <c:pt idx="1821">
                  <c:v>45058</c:v>
                </c:pt>
                <c:pt idx="1822">
                  <c:v>45061</c:v>
                </c:pt>
                <c:pt idx="1823">
                  <c:v>45062</c:v>
                </c:pt>
                <c:pt idx="1824">
                  <c:v>45063</c:v>
                </c:pt>
                <c:pt idx="1825">
                  <c:v>45064</c:v>
                </c:pt>
                <c:pt idx="1826">
                  <c:v>45065</c:v>
                </c:pt>
                <c:pt idx="1827">
                  <c:v>45068</c:v>
                </c:pt>
                <c:pt idx="1828">
                  <c:v>45069</c:v>
                </c:pt>
                <c:pt idx="1829">
                  <c:v>45070</c:v>
                </c:pt>
                <c:pt idx="1830">
                  <c:v>45071</c:v>
                </c:pt>
                <c:pt idx="1831">
                  <c:v>45072</c:v>
                </c:pt>
                <c:pt idx="1832">
                  <c:v>45075</c:v>
                </c:pt>
                <c:pt idx="1833">
                  <c:v>45076</c:v>
                </c:pt>
                <c:pt idx="1834">
                  <c:v>45077</c:v>
                </c:pt>
                <c:pt idx="1835">
                  <c:v>45078</c:v>
                </c:pt>
                <c:pt idx="1836">
                  <c:v>45079</c:v>
                </c:pt>
                <c:pt idx="1837">
                  <c:v>45082</c:v>
                </c:pt>
                <c:pt idx="1838">
                  <c:v>45083</c:v>
                </c:pt>
                <c:pt idx="1839">
                  <c:v>45084</c:v>
                </c:pt>
                <c:pt idx="1840">
                  <c:v>45085</c:v>
                </c:pt>
                <c:pt idx="1841">
                  <c:v>45086</c:v>
                </c:pt>
                <c:pt idx="1842">
                  <c:v>45089</c:v>
                </c:pt>
                <c:pt idx="1843">
                  <c:v>45090</c:v>
                </c:pt>
                <c:pt idx="1844">
                  <c:v>45091</c:v>
                </c:pt>
                <c:pt idx="1845">
                  <c:v>45092</c:v>
                </c:pt>
                <c:pt idx="1846">
                  <c:v>45093</c:v>
                </c:pt>
                <c:pt idx="1847">
                  <c:v>45096</c:v>
                </c:pt>
                <c:pt idx="1848">
                  <c:v>45097</c:v>
                </c:pt>
                <c:pt idx="1849">
                  <c:v>45098</c:v>
                </c:pt>
                <c:pt idx="1850">
                  <c:v>45099</c:v>
                </c:pt>
                <c:pt idx="1851">
                  <c:v>45100</c:v>
                </c:pt>
                <c:pt idx="1852">
                  <c:v>45103</c:v>
                </c:pt>
                <c:pt idx="1853">
                  <c:v>45104</c:v>
                </c:pt>
                <c:pt idx="1854">
                  <c:v>45105</c:v>
                </c:pt>
                <c:pt idx="1855">
                  <c:v>45106</c:v>
                </c:pt>
                <c:pt idx="1856">
                  <c:v>45107</c:v>
                </c:pt>
                <c:pt idx="1857">
                  <c:v>45110</c:v>
                </c:pt>
                <c:pt idx="1858">
                  <c:v>45111</c:v>
                </c:pt>
                <c:pt idx="1859">
                  <c:v>45112</c:v>
                </c:pt>
                <c:pt idx="1860">
                  <c:v>45113</c:v>
                </c:pt>
                <c:pt idx="1861">
                  <c:v>45114</c:v>
                </c:pt>
                <c:pt idx="1862">
                  <c:v>45117</c:v>
                </c:pt>
                <c:pt idx="1863">
                  <c:v>45118</c:v>
                </c:pt>
                <c:pt idx="1864">
                  <c:v>45119</c:v>
                </c:pt>
                <c:pt idx="1865">
                  <c:v>45120</c:v>
                </c:pt>
                <c:pt idx="1866">
                  <c:v>45121</c:v>
                </c:pt>
                <c:pt idx="1867">
                  <c:v>45124</c:v>
                </c:pt>
                <c:pt idx="1868">
                  <c:v>45125</c:v>
                </c:pt>
                <c:pt idx="1869">
                  <c:v>45126</c:v>
                </c:pt>
                <c:pt idx="1870">
                  <c:v>45127</c:v>
                </c:pt>
                <c:pt idx="1871">
                  <c:v>45128</c:v>
                </c:pt>
                <c:pt idx="1872">
                  <c:v>45131</c:v>
                </c:pt>
                <c:pt idx="1873">
                  <c:v>45132</c:v>
                </c:pt>
                <c:pt idx="1874">
                  <c:v>45133</c:v>
                </c:pt>
                <c:pt idx="1875">
                  <c:v>45134</c:v>
                </c:pt>
                <c:pt idx="1876">
                  <c:v>45135</c:v>
                </c:pt>
                <c:pt idx="1877">
                  <c:v>45138</c:v>
                </c:pt>
                <c:pt idx="1878">
                  <c:v>45139</c:v>
                </c:pt>
                <c:pt idx="1879">
                  <c:v>45140</c:v>
                </c:pt>
                <c:pt idx="1880">
                  <c:v>45141</c:v>
                </c:pt>
                <c:pt idx="1881">
                  <c:v>45142</c:v>
                </c:pt>
                <c:pt idx="1882">
                  <c:v>45145</c:v>
                </c:pt>
                <c:pt idx="1883">
                  <c:v>45146</c:v>
                </c:pt>
                <c:pt idx="1884">
                  <c:v>45147</c:v>
                </c:pt>
                <c:pt idx="1885">
                  <c:v>45148</c:v>
                </c:pt>
                <c:pt idx="1886">
                  <c:v>45149</c:v>
                </c:pt>
                <c:pt idx="1887">
                  <c:v>45152</c:v>
                </c:pt>
                <c:pt idx="1888">
                  <c:v>45153</c:v>
                </c:pt>
                <c:pt idx="1889">
                  <c:v>45154</c:v>
                </c:pt>
                <c:pt idx="1890">
                  <c:v>45155</c:v>
                </c:pt>
                <c:pt idx="1891">
                  <c:v>45156</c:v>
                </c:pt>
                <c:pt idx="1892">
                  <c:v>45159</c:v>
                </c:pt>
                <c:pt idx="1893">
                  <c:v>45160</c:v>
                </c:pt>
                <c:pt idx="1894">
                  <c:v>45161</c:v>
                </c:pt>
                <c:pt idx="1895">
                  <c:v>45162</c:v>
                </c:pt>
                <c:pt idx="1896">
                  <c:v>45163</c:v>
                </c:pt>
                <c:pt idx="1897">
                  <c:v>45166</c:v>
                </c:pt>
                <c:pt idx="1898">
                  <c:v>45167</c:v>
                </c:pt>
                <c:pt idx="1899">
                  <c:v>45168</c:v>
                </c:pt>
                <c:pt idx="1900">
                  <c:v>45169</c:v>
                </c:pt>
                <c:pt idx="1901">
                  <c:v>45170</c:v>
                </c:pt>
                <c:pt idx="1902">
                  <c:v>45173</c:v>
                </c:pt>
                <c:pt idx="1903">
                  <c:v>45174</c:v>
                </c:pt>
                <c:pt idx="1904">
                  <c:v>45175</c:v>
                </c:pt>
                <c:pt idx="1905">
                  <c:v>45176</c:v>
                </c:pt>
                <c:pt idx="1906">
                  <c:v>45177</c:v>
                </c:pt>
                <c:pt idx="1907">
                  <c:v>45180</c:v>
                </c:pt>
                <c:pt idx="1908">
                  <c:v>45181</c:v>
                </c:pt>
                <c:pt idx="1909">
                  <c:v>45182</c:v>
                </c:pt>
                <c:pt idx="1910">
                  <c:v>45183</c:v>
                </c:pt>
                <c:pt idx="1911">
                  <c:v>45184</c:v>
                </c:pt>
                <c:pt idx="1912">
                  <c:v>45187</c:v>
                </c:pt>
                <c:pt idx="1913">
                  <c:v>45188</c:v>
                </c:pt>
                <c:pt idx="1914">
                  <c:v>45189</c:v>
                </c:pt>
                <c:pt idx="1915">
                  <c:v>45190</c:v>
                </c:pt>
                <c:pt idx="1916">
                  <c:v>45191</c:v>
                </c:pt>
                <c:pt idx="1917">
                  <c:v>45194</c:v>
                </c:pt>
                <c:pt idx="1918">
                  <c:v>45195</c:v>
                </c:pt>
                <c:pt idx="1919">
                  <c:v>45196</c:v>
                </c:pt>
                <c:pt idx="1920">
                  <c:v>45197</c:v>
                </c:pt>
                <c:pt idx="1921">
                  <c:v>45198</c:v>
                </c:pt>
                <c:pt idx="1922">
                  <c:v>45201</c:v>
                </c:pt>
                <c:pt idx="1923">
                  <c:v>45202</c:v>
                </c:pt>
                <c:pt idx="1924">
                  <c:v>45203</c:v>
                </c:pt>
                <c:pt idx="1925">
                  <c:v>45204</c:v>
                </c:pt>
                <c:pt idx="1926">
                  <c:v>45205</c:v>
                </c:pt>
                <c:pt idx="1927">
                  <c:v>45208</c:v>
                </c:pt>
                <c:pt idx="1928">
                  <c:v>45209</c:v>
                </c:pt>
                <c:pt idx="1929">
                  <c:v>45210</c:v>
                </c:pt>
                <c:pt idx="1930">
                  <c:v>45211</c:v>
                </c:pt>
                <c:pt idx="1931">
                  <c:v>45212</c:v>
                </c:pt>
                <c:pt idx="1932">
                  <c:v>45215</c:v>
                </c:pt>
                <c:pt idx="1933">
                  <c:v>45216</c:v>
                </c:pt>
                <c:pt idx="1934">
                  <c:v>45217</c:v>
                </c:pt>
                <c:pt idx="1935">
                  <c:v>45218</c:v>
                </c:pt>
                <c:pt idx="1936">
                  <c:v>45219</c:v>
                </c:pt>
                <c:pt idx="1937">
                  <c:v>45222</c:v>
                </c:pt>
                <c:pt idx="1938">
                  <c:v>45223</c:v>
                </c:pt>
                <c:pt idx="1939">
                  <c:v>45224</c:v>
                </c:pt>
                <c:pt idx="1940">
                  <c:v>45225</c:v>
                </c:pt>
                <c:pt idx="1941">
                  <c:v>45226</c:v>
                </c:pt>
                <c:pt idx="1942">
                  <c:v>45229</c:v>
                </c:pt>
                <c:pt idx="1943">
                  <c:v>45230</c:v>
                </c:pt>
                <c:pt idx="1944">
                  <c:v>45231</c:v>
                </c:pt>
                <c:pt idx="1945">
                  <c:v>45232</c:v>
                </c:pt>
                <c:pt idx="1946">
                  <c:v>45233</c:v>
                </c:pt>
                <c:pt idx="1947">
                  <c:v>45236</c:v>
                </c:pt>
                <c:pt idx="1948">
                  <c:v>45237</c:v>
                </c:pt>
                <c:pt idx="1949">
                  <c:v>45238</c:v>
                </c:pt>
                <c:pt idx="1950">
                  <c:v>45239</c:v>
                </c:pt>
                <c:pt idx="1951">
                  <c:v>45240</c:v>
                </c:pt>
                <c:pt idx="1952">
                  <c:v>45243</c:v>
                </c:pt>
                <c:pt idx="1953">
                  <c:v>45244</c:v>
                </c:pt>
                <c:pt idx="1954">
                  <c:v>45245</c:v>
                </c:pt>
                <c:pt idx="1955">
                  <c:v>45246</c:v>
                </c:pt>
                <c:pt idx="1956">
                  <c:v>45247</c:v>
                </c:pt>
                <c:pt idx="1957">
                  <c:v>45250</c:v>
                </c:pt>
                <c:pt idx="1958">
                  <c:v>45251</c:v>
                </c:pt>
                <c:pt idx="1959">
                  <c:v>45252</c:v>
                </c:pt>
                <c:pt idx="1960">
                  <c:v>45253</c:v>
                </c:pt>
                <c:pt idx="1961">
                  <c:v>45254</c:v>
                </c:pt>
                <c:pt idx="1962">
                  <c:v>45257</c:v>
                </c:pt>
                <c:pt idx="1963">
                  <c:v>45258</c:v>
                </c:pt>
                <c:pt idx="1964">
                  <c:v>45259</c:v>
                </c:pt>
                <c:pt idx="1965">
                  <c:v>45260</c:v>
                </c:pt>
                <c:pt idx="1966">
                  <c:v>45261</c:v>
                </c:pt>
                <c:pt idx="1967">
                  <c:v>45264</c:v>
                </c:pt>
                <c:pt idx="1968">
                  <c:v>45265</c:v>
                </c:pt>
                <c:pt idx="1969">
                  <c:v>45266</c:v>
                </c:pt>
                <c:pt idx="1970">
                  <c:v>45267</c:v>
                </c:pt>
                <c:pt idx="1971">
                  <c:v>45268</c:v>
                </c:pt>
                <c:pt idx="1972">
                  <c:v>45271</c:v>
                </c:pt>
                <c:pt idx="1973">
                  <c:v>45272</c:v>
                </c:pt>
                <c:pt idx="1974">
                  <c:v>45273</c:v>
                </c:pt>
                <c:pt idx="1975">
                  <c:v>45274</c:v>
                </c:pt>
                <c:pt idx="1976">
                  <c:v>45275</c:v>
                </c:pt>
                <c:pt idx="1977">
                  <c:v>45278</c:v>
                </c:pt>
                <c:pt idx="1978">
                  <c:v>45279</c:v>
                </c:pt>
                <c:pt idx="1979">
                  <c:v>45280</c:v>
                </c:pt>
                <c:pt idx="1980">
                  <c:v>45281</c:v>
                </c:pt>
                <c:pt idx="1981">
                  <c:v>45282</c:v>
                </c:pt>
                <c:pt idx="1982">
                  <c:v>45286</c:v>
                </c:pt>
                <c:pt idx="1983">
                  <c:v>45287</c:v>
                </c:pt>
                <c:pt idx="1984">
                  <c:v>45288</c:v>
                </c:pt>
                <c:pt idx="1985">
                  <c:v>45289</c:v>
                </c:pt>
                <c:pt idx="1986">
                  <c:v>45293</c:v>
                </c:pt>
                <c:pt idx="1987">
                  <c:v>45294</c:v>
                </c:pt>
                <c:pt idx="1988">
                  <c:v>45295</c:v>
                </c:pt>
                <c:pt idx="1989">
                  <c:v>45296</c:v>
                </c:pt>
                <c:pt idx="1990">
                  <c:v>45299</c:v>
                </c:pt>
                <c:pt idx="1991">
                  <c:v>45300</c:v>
                </c:pt>
                <c:pt idx="1992">
                  <c:v>45301</c:v>
                </c:pt>
                <c:pt idx="1993">
                  <c:v>45302</c:v>
                </c:pt>
                <c:pt idx="1994">
                  <c:v>45303</c:v>
                </c:pt>
                <c:pt idx="1995">
                  <c:v>45306</c:v>
                </c:pt>
                <c:pt idx="1996">
                  <c:v>45307</c:v>
                </c:pt>
                <c:pt idx="1997">
                  <c:v>45308</c:v>
                </c:pt>
                <c:pt idx="1998">
                  <c:v>45309</c:v>
                </c:pt>
                <c:pt idx="1999">
                  <c:v>45310</c:v>
                </c:pt>
                <c:pt idx="2000">
                  <c:v>45313</c:v>
                </c:pt>
                <c:pt idx="2001">
                  <c:v>45314</c:v>
                </c:pt>
                <c:pt idx="2002">
                  <c:v>45315</c:v>
                </c:pt>
                <c:pt idx="2003">
                  <c:v>45316</c:v>
                </c:pt>
                <c:pt idx="2004">
                  <c:v>45317</c:v>
                </c:pt>
                <c:pt idx="2005">
                  <c:v>45320</c:v>
                </c:pt>
                <c:pt idx="2006">
                  <c:v>45321</c:v>
                </c:pt>
                <c:pt idx="2007">
                  <c:v>45322</c:v>
                </c:pt>
                <c:pt idx="2008">
                  <c:v>45323</c:v>
                </c:pt>
                <c:pt idx="2009">
                  <c:v>45324</c:v>
                </c:pt>
                <c:pt idx="2010">
                  <c:v>45327</c:v>
                </c:pt>
                <c:pt idx="2011">
                  <c:v>45328</c:v>
                </c:pt>
                <c:pt idx="2012">
                  <c:v>45329</c:v>
                </c:pt>
                <c:pt idx="2013">
                  <c:v>45330</c:v>
                </c:pt>
                <c:pt idx="2014">
                  <c:v>45331</c:v>
                </c:pt>
                <c:pt idx="2015">
                  <c:v>45334</c:v>
                </c:pt>
                <c:pt idx="2016">
                  <c:v>45335</c:v>
                </c:pt>
                <c:pt idx="2017">
                  <c:v>45336</c:v>
                </c:pt>
                <c:pt idx="2018">
                  <c:v>45337</c:v>
                </c:pt>
                <c:pt idx="2019">
                  <c:v>45338</c:v>
                </c:pt>
                <c:pt idx="2020">
                  <c:v>45341</c:v>
                </c:pt>
                <c:pt idx="2021">
                  <c:v>45342</c:v>
                </c:pt>
                <c:pt idx="2022">
                  <c:v>45343</c:v>
                </c:pt>
                <c:pt idx="2023">
                  <c:v>45344</c:v>
                </c:pt>
                <c:pt idx="2024">
                  <c:v>45345</c:v>
                </c:pt>
                <c:pt idx="2025">
                  <c:v>45348</c:v>
                </c:pt>
                <c:pt idx="2026">
                  <c:v>45349</c:v>
                </c:pt>
                <c:pt idx="2027">
                  <c:v>45350</c:v>
                </c:pt>
                <c:pt idx="2028">
                  <c:v>45351</c:v>
                </c:pt>
                <c:pt idx="2029">
                  <c:v>45352</c:v>
                </c:pt>
                <c:pt idx="2030">
                  <c:v>45355</c:v>
                </c:pt>
                <c:pt idx="2031">
                  <c:v>45356</c:v>
                </c:pt>
                <c:pt idx="2032">
                  <c:v>45357</c:v>
                </c:pt>
                <c:pt idx="2033">
                  <c:v>45358</c:v>
                </c:pt>
                <c:pt idx="2034">
                  <c:v>45359</c:v>
                </c:pt>
                <c:pt idx="2035">
                  <c:v>45362</c:v>
                </c:pt>
                <c:pt idx="2036">
                  <c:v>45363</c:v>
                </c:pt>
                <c:pt idx="2037">
                  <c:v>45364</c:v>
                </c:pt>
                <c:pt idx="2038">
                  <c:v>45365</c:v>
                </c:pt>
                <c:pt idx="2039">
                  <c:v>45366</c:v>
                </c:pt>
                <c:pt idx="2040">
                  <c:v>45369</c:v>
                </c:pt>
                <c:pt idx="2041">
                  <c:v>45370</c:v>
                </c:pt>
                <c:pt idx="2042">
                  <c:v>45371</c:v>
                </c:pt>
                <c:pt idx="2043">
                  <c:v>45372</c:v>
                </c:pt>
                <c:pt idx="2044">
                  <c:v>45373</c:v>
                </c:pt>
                <c:pt idx="2045">
                  <c:v>45376</c:v>
                </c:pt>
                <c:pt idx="2046">
                  <c:v>45377</c:v>
                </c:pt>
                <c:pt idx="2047">
                  <c:v>45378</c:v>
                </c:pt>
                <c:pt idx="2048">
                  <c:v>45379</c:v>
                </c:pt>
                <c:pt idx="2049">
                  <c:v>45383</c:v>
                </c:pt>
                <c:pt idx="2050">
                  <c:v>45384</c:v>
                </c:pt>
                <c:pt idx="2051">
                  <c:v>45385</c:v>
                </c:pt>
                <c:pt idx="2052">
                  <c:v>45386</c:v>
                </c:pt>
                <c:pt idx="2053">
                  <c:v>45387</c:v>
                </c:pt>
                <c:pt idx="2054">
                  <c:v>45390</c:v>
                </c:pt>
                <c:pt idx="2055">
                  <c:v>45391</c:v>
                </c:pt>
                <c:pt idx="2056">
                  <c:v>45392</c:v>
                </c:pt>
                <c:pt idx="2057">
                  <c:v>45393</c:v>
                </c:pt>
                <c:pt idx="2058">
                  <c:v>45394</c:v>
                </c:pt>
                <c:pt idx="2059">
                  <c:v>45397</c:v>
                </c:pt>
                <c:pt idx="2060">
                  <c:v>45398</c:v>
                </c:pt>
                <c:pt idx="2061">
                  <c:v>45399</c:v>
                </c:pt>
                <c:pt idx="2062">
                  <c:v>45400</c:v>
                </c:pt>
                <c:pt idx="2063">
                  <c:v>45401</c:v>
                </c:pt>
                <c:pt idx="2064">
                  <c:v>45404</c:v>
                </c:pt>
                <c:pt idx="2065">
                  <c:v>45405</c:v>
                </c:pt>
                <c:pt idx="2066">
                  <c:v>45406</c:v>
                </c:pt>
                <c:pt idx="2067">
                  <c:v>45407</c:v>
                </c:pt>
                <c:pt idx="2068">
                  <c:v>45408</c:v>
                </c:pt>
                <c:pt idx="2069">
                  <c:v>45411</c:v>
                </c:pt>
                <c:pt idx="2070">
                  <c:v>45412</c:v>
                </c:pt>
                <c:pt idx="2071">
                  <c:v>45413</c:v>
                </c:pt>
                <c:pt idx="2072">
                  <c:v>45414</c:v>
                </c:pt>
                <c:pt idx="2073">
                  <c:v>45415</c:v>
                </c:pt>
                <c:pt idx="2074">
                  <c:v>45418</c:v>
                </c:pt>
                <c:pt idx="2075">
                  <c:v>45419</c:v>
                </c:pt>
                <c:pt idx="2076">
                  <c:v>45420</c:v>
                </c:pt>
                <c:pt idx="2077">
                  <c:v>45421</c:v>
                </c:pt>
                <c:pt idx="2078">
                  <c:v>45422</c:v>
                </c:pt>
                <c:pt idx="2079">
                  <c:v>45425</c:v>
                </c:pt>
                <c:pt idx="2080">
                  <c:v>45426</c:v>
                </c:pt>
                <c:pt idx="2081">
                  <c:v>45427</c:v>
                </c:pt>
                <c:pt idx="2082">
                  <c:v>45428</c:v>
                </c:pt>
                <c:pt idx="2083">
                  <c:v>45429</c:v>
                </c:pt>
                <c:pt idx="2084">
                  <c:v>45432</c:v>
                </c:pt>
                <c:pt idx="2085">
                  <c:v>45433</c:v>
                </c:pt>
                <c:pt idx="2086">
                  <c:v>45434</c:v>
                </c:pt>
                <c:pt idx="2087">
                  <c:v>45435</c:v>
                </c:pt>
                <c:pt idx="2088">
                  <c:v>45436</c:v>
                </c:pt>
                <c:pt idx="2089">
                  <c:v>45439</c:v>
                </c:pt>
                <c:pt idx="2090">
                  <c:v>45440</c:v>
                </c:pt>
                <c:pt idx="2091">
                  <c:v>45441</c:v>
                </c:pt>
              </c:numCache>
            </c:numRef>
          </c:cat>
          <c:val>
            <c:numRef>
              <c:f>Sheet1!$C$2:$C$2093</c:f>
              <c:numCache>
                <c:formatCode>General</c:formatCode>
                <c:ptCount val="2092"/>
                <c:pt idx="0">
                  <c:v>1325.31</c:v>
                </c:pt>
                <c:pt idx="1">
                  <c:v>1325.52</c:v>
                </c:pt>
                <c:pt idx="2">
                  <c:v>1330.32</c:v>
                </c:pt>
                <c:pt idx="3">
                  <c:v>1335.33</c:v>
                </c:pt>
                <c:pt idx="4">
                  <c:v>1340.86</c:v>
                </c:pt>
                <c:pt idx="5">
                  <c:v>1327.98</c:v>
                </c:pt>
                <c:pt idx="6">
                  <c:v>1326.84</c:v>
                </c:pt>
                <c:pt idx="7">
                  <c:v>1333.58</c:v>
                </c:pt>
                <c:pt idx="8">
                  <c:v>1342.31</c:v>
                </c:pt>
                <c:pt idx="9">
                  <c:v>1341.7</c:v>
                </c:pt>
                <c:pt idx="10">
                  <c:v>1339.66</c:v>
                </c:pt>
                <c:pt idx="11">
                  <c:v>1346.61</c:v>
                </c:pt>
                <c:pt idx="12">
                  <c:v>1360.38</c:v>
                </c:pt>
                <c:pt idx="13">
                  <c:v>1388.44</c:v>
                </c:pt>
                <c:pt idx="14">
                  <c:v>1399.63</c:v>
                </c:pt>
                <c:pt idx="15">
                  <c:v>1419.72</c:v>
                </c:pt>
                <c:pt idx="16">
                  <c:v>1423.44</c:v>
                </c:pt>
                <c:pt idx="17">
                  <c:v>1409</c:v>
                </c:pt>
                <c:pt idx="18">
                  <c:v>1409.78</c:v>
                </c:pt>
                <c:pt idx="19">
                  <c:v>1409.55</c:v>
                </c:pt>
                <c:pt idx="20">
                  <c:v>1384.19</c:v>
                </c:pt>
                <c:pt idx="21">
                  <c:v>1418.65</c:v>
                </c:pt>
                <c:pt idx="22">
                  <c:v>1418.78</c:v>
                </c:pt>
                <c:pt idx="23">
                  <c:v>1416.08</c:v>
                </c:pt>
                <c:pt idx="24">
                  <c:v>1399.45</c:v>
                </c:pt>
                <c:pt idx="25">
                  <c:v>1395.53</c:v>
                </c:pt>
                <c:pt idx="26">
                  <c:v>1397.61</c:v>
                </c:pt>
                <c:pt idx="27">
                  <c:v>1419.02</c:v>
                </c:pt>
                <c:pt idx="28">
                  <c:v>1403.81</c:v>
                </c:pt>
                <c:pt idx="29">
                  <c:v>1415.75</c:v>
                </c:pt>
                <c:pt idx="30">
                  <c:v>1414.13</c:v>
                </c:pt>
                <c:pt idx="31">
                  <c:v>1406.23</c:v>
                </c:pt>
                <c:pt idx="32">
                  <c:v>1426.57</c:v>
                </c:pt>
                <c:pt idx="33">
                  <c:v>1446.1</c:v>
                </c:pt>
                <c:pt idx="34">
                  <c:v>1425.37</c:v>
                </c:pt>
                <c:pt idx="35">
                  <c:v>1424.88</c:v>
                </c:pt>
                <c:pt idx="36">
                  <c:v>1417.83</c:v>
                </c:pt>
                <c:pt idx="37">
                  <c:v>1425.86</c:v>
                </c:pt>
                <c:pt idx="38">
                  <c:v>1414.58</c:v>
                </c:pt>
                <c:pt idx="39">
                  <c:v>1418.9</c:v>
                </c:pt>
                <c:pt idx="40">
                  <c:v>1426.8</c:v>
                </c:pt>
                <c:pt idx="41">
                  <c:v>1430.88</c:v>
                </c:pt>
                <c:pt idx="42">
                  <c:v>1413.78</c:v>
                </c:pt>
                <c:pt idx="43">
                  <c:v>1445.18</c:v>
                </c:pt>
                <c:pt idx="44">
                  <c:v>1440.83</c:v>
                </c:pt>
                <c:pt idx="45">
                  <c:v>1463.7</c:v>
                </c:pt>
                <c:pt idx="46">
                  <c:v>1474.42</c:v>
                </c:pt>
                <c:pt idx="47">
                  <c:v>1501.16</c:v>
                </c:pt>
                <c:pt idx="48">
                  <c:v>1500.95</c:v>
                </c:pt>
                <c:pt idx="49">
                  <c:v>1496.95</c:v>
                </c:pt>
                <c:pt idx="50">
                  <c:v>1511.16</c:v>
                </c:pt>
                <c:pt idx="51">
                  <c:v>1501.51</c:v>
                </c:pt>
                <c:pt idx="52">
                  <c:v>1516.36</c:v>
                </c:pt>
                <c:pt idx="53">
                  <c:v>1523.29</c:v>
                </c:pt>
                <c:pt idx="54">
                  <c:v>1513.52</c:v>
                </c:pt>
                <c:pt idx="55">
                  <c:v>1495.92</c:v>
                </c:pt>
                <c:pt idx="56">
                  <c:v>1507.2</c:v>
                </c:pt>
                <c:pt idx="57">
                  <c:v>1502.65</c:v>
                </c:pt>
                <c:pt idx="58">
                  <c:v>1498.06</c:v>
                </c:pt>
                <c:pt idx="59">
                  <c:v>1526.96</c:v>
                </c:pt>
                <c:pt idx="60">
                  <c:v>1527.31</c:v>
                </c:pt>
                <c:pt idx="61">
                  <c:v>1542.81</c:v>
                </c:pt>
                <c:pt idx="62">
                  <c:v>1539.01</c:v>
                </c:pt>
                <c:pt idx="63">
                  <c:v>1527.63</c:v>
                </c:pt>
                <c:pt idx="64">
                  <c:v>1520.38</c:v>
                </c:pt>
                <c:pt idx="65">
                  <c:v>1529.29</c:v>
                </c:pt>
                <c:pt idx="66">
                  <c:v>1547.1</c:v>
                </c:pt>
                <c:pt idx="67">
                  <c:v>1552.55</c:v>
                </c:pt>
                <c:pt idx="68">
                  <c:v>1519.05</c:v>
                </c:pt>
                <c:pt idx="69">
                  <c:v>1506.82</c:v>
                </c:pt>
                <c:pt idx="70">
                  <c:v>1499.13</c:v>
                </c:pt>
                <c:pt idx="71">
                  <c:v>1485.78</c:v>
                </c:pt>
                <c:pt idx="72">
                  <c:v>1497.2</c:v>
                </c:pt>
                <c:pt idx="73">
                  <c:v>1499.26</c:v>
                </c:pt>
                <c:pt idx="74">
                  <c:v>1488.53</c:v>
                </c:pt>
                <c:pt idx="75">
                  <c:v>1498.43</c:v>
                </c:pt>
                <c:pt idx="76">
                  <c:v>1501.38</c:v>
                </c:pt>
                <c:pt idx="77">
                  <c:v>1494</c:v>
                </c:pt>
                <c:pt idx="78">
                  <c:v>1499.03</c:v>
                </c:pt>
                <c:pt idx="79">
                  <c:v>1516.9</c:v>
                </c:pt>
                <c:pt idx="80">
                  <c:v>1522.24</c:v>
                </c:pt>
                <c:pt idx="81">
                  <c:v>1531.87</c:v>
                </c:pt>
                <c:pt idx="82">
                  <c:v>1504.05</c:v>
                </c:pt>
                <c:pt idx="83">
                  <c:v>1504.78</c:v>
                </c:pt>
                <c:pt idx="84">
                  <c:v>1497.01</c:v>
                </c:pt>
                <c:pt idx="85">
                  <c:v>1472.49</c:v>
                </c:pt>
                <c:pt idx="86">
                  <c:v>1479.14</c:v>
                </c:pt>
                <c:pt idx="87">
                  <c:v>1499.45</c:v>
                </c:pt>
                <c:pt idx="88">
                  <c:v>1505.19</c:v>
                </c:pt>
                <c:pt idx="89">
                  <c:v>1504.66</c:v>
                </c:pt>
                <c:pt idx="90">
                  <c:v>1493.5</c:v>
                </c:pt>
                <c:pt idx="91">
                  <c:v>1505.51</c:v>
                </c:pt>
                <c:pt idx="92">
                  <c:v>1505.57</c:v>
                </c:pt>
                <c:pt idx="93">
                  <c:v>1493.99</c:v>
                </c:pt>
                <c:pt idx="94">
                  <c:v>1489.01</c:v>
                </c:pt>
                <c:pt idx="95">
                  <c:v>1493.21</c:v>
                </c:pt>
                <c:pt idx="96">
                  <c:v>1481.01</c:v>
                </c:pt>
                <c:pt idx="97">
                  <c:v>1490.13</c:v>
                </c:pt>
                <c:pt idx="98">
                  <c:v>1491.87</c:v>
                </c:pt>
                <c:pt idx="99">
                  <c:v>1490.05</c:v>
                </c:pt>
                <c:pt idx="100">
                  <c:v>1484.5</c:v>
                </c:pt>
                <c:pt idx="101">
                  <c:v>1487.68</c:v>
                </c:pt>
                <c:pt idx="102">
                  <c:v>1492.12</c:v>
                </c:pt>
                <c:pt idx="103">
                  <c:v>1503.98</c:v>
                </c:pt>
                <c:pt idx="104">
                  <c:v>1504.63</c:v>
                </c:pt>
                <c:pt idx="105">
                  <c:v>1492.51</c:v>
                </c:pt>
                <c:pt idx="106">
                  <c:v>1487.72</c:v>
                </c:pt>
                <c:pt idx="107">
                  <c:v>1495.66</c:v>
                </c:pt>
                <c:pt idx="108">
                  <c:v>1512.99</c:v>
                </c:pt>
                <c:pt idx="109">
                  <c:v>1514.34</c:v>
                </c:pt>
                <c:pt idx="110">
                  <c:v>1509.82</c:v>
                </c:pt>
                <c:pt idx="111">
                  <c:v>1483.61</c:v>
                </c:pt>
                <c:pt idx="112">
                  <c:v>1490.57</c:v>
                </c:pt>
                <c:pt idx="113">
                  <c:v>1468.48</c:v>
                </c:pt>
                <c:pt idx="114">
                  <c:v>1459</c:v>
                </c:pt>
                <c:pt idx="115">
                  <c:v>1455.86</c:v>
                </c:pt>
                <c:pt idx="116">
                  <c:v>1456.32</c:v>
                </c:pt>
                <c:pt idx="117">
                  <c:v>1463.58</c:v>
                </c:pt>
                <c:pt idx="118">
                  <c:v>1471.4</c:v>
                </c:pt>
                <c:pt idx="119">
                  <c:v>1468.21</c:v>
                </c:pt>
                <c:pt idx="120">
                  <c:v>1471.51</c:v>
                </c:pt>
                <c:pt idx="121">
                  <c:v>1472.46</c:v>
                </c:pt>
                <c:pt idx="122">
                  <c:v>1471.61</c:v>
                </c:pt>
                <c:pt idx="123">
                  <c:v>1464.41</c:v>
                </c:pt>
                <c:pt idx="124">
                  <c:v>1461.93</c:v>
                </c:pt>
                <c:pt idx="125">
                  <c:v>1455.26</c:v>
                </c:pt>
                <c:pt idx="126">
                  <c:v>1461.39</c:v>
                </c:pt>
                <c:pt idx="127">
                  <c:v>1454.44</c:v>
                </c:pt>
                <c:pt idx="128">
                  <c:v>1456.27</c:v>
                </c:pt>
                <c:pt idx="129">
                  <c:v>1463.98</c:v>
                </c:pt>
                <c:pt idx="130">
                  <c:v>1462.44</c:v>
                </c:pt>
                <c:pt idx="131">
                  <c:v>1477.61</c:v>
                </c:pt>
                <c:pt idx="132">
                  <c:v>1474.59</c:v>
                </c:pt>
                <c:pt idx="133">
                  <c:v>1476</c:v>
                </c:pt>
                <c:pt idx="134">
                  <c:v>1460.17</c:v>
                </c:pt>
                <c:pt idx="135">
                  <c:v>1461.68</c:v>
                </c:pt>
                <c:pt idx="136">
                  <c:v>1464.39</c:v>
                </c:pt>
                <c:pt idx="137">
                  <c:v>1474.88</c:v>
                </c:pt>
                <c:pt idx="138">
                  <c:v>1469.8</c:v>
                </c:pt>
                <c:pt idx="139">
                  <c:v>1476.33</c:v>
                </c:pt>
                <c:pt idx="140">
                  <c:v>1476.18</c:v>
                </c:pt>
                <c:pt idx="141">
                  <c:v>1476.22</c:v>
                </c:pt>
                <c:pt idx="142">
                  <c:v>1475.4</c:v>
                </c:pt>
                <c:pt idx="143">
                  <c:v>1478.8</c:v>
                </c:pt>
                <c:pt idx="144">
                  <c:v>1478.22</c:v>
                </c:pt>
                <c:pt idx="145">
                  <c:v>1485.79</c:v>
                </c:pt>
                <c:pt idx="146">
                  <c:v>1499.41</c:v>
                </c:pt>
                <c:pt idx="147">
                  <c:v>1499.84</c:v>
                </c:pt>
                <c:pt idx="148">
                  <c:v>1511.53</c:v>
                </c:pt>
                <c:pt idx="149">
                  <c:v>1510.56</c:v>
                </c:pt>
                <c:pt idx="150">
                  <c:v>1515.16</c:v>
                </c:pt>
                <c:pt idx="151">
                  <c:v>1517.27</c:v>
                </c:pt>
                <c:pt idx="152">
                  <c:v>1517.29</c:v>
                </c:pt>
                <c:pt idx="153">
                  <c:v>1529.13</c:v>
                </c:pt>
                <c:pt idx="154">
                  <c:v>1552.2</c:v>
                </c:pt>
                <c:pt idx="155">
                  <c:v>1565.74</c:v>
                </c:pt>
                <c:pt idx="156">
                  <c:v>1574.37</c:v>
                </c:pt>
                <c:pt idx="157">
                  <c:v>1556.42</c:v>
                </c:pt>
                <c:pt idx="158">
                  <c:v>1552.32</c:v>
                </c:pt>
                <c:pt idx="159">
                  <c:v>1562.34</c:v>
                </c:pt>
                <c:pt idx="160">
                  <c:v>1547.88</c:v>
                </c:pt>
                <c:pt idx="161">
                  <c:v>1546.39</c:v>
                </c:pt>
                <c:pt idx="162">
                  <c:v>1556.25</c:v>
                </c:pt>
                <c:pt idx="163">
                  <c:v>1552.51</c:v>
                </c:pt>
                <c:pt idx="164">
                  <c:v>1557.24</c:v>
                </c:pt>
                <c:pt idx="165">
                  <c:v>1560.77</c:v>
                </c:pt>
                <c:pt idx="166">
                  <c:v>1558.17</c:v>
                </c:pt>
                <c:pt idx="167">
                  <c:v>1558.78</c:v>
                </c:pt>
                <c:pt idx="168">
                  <c:v>1562.94</c:v>
                </c:pt>
                <c:pt idx="169">
                  <c:v>1571.53</c:v>
                </c:pt>
                <c:pt idx="170">
                  <c:v>1582.06</c:v>
                </c:pt>
                <c:pt idx="171">
                  <c:v>1567.17</c:v>
                </c:pt>
                <c:pt idx="172">
                  <c:v>1576.83</c:v>
                </c:pt>
                <c:pt idx="173">
                  <c:v>1574.28</c:v>
                </c:pt>
                <c:pt idx="174">
                  <c:v>1589.16</c:v>
                </c:pt>
                <c:pt idx="175">
                  <c:v>1576.73</c:v>
                </c:pt>
                <c:pt idx="176">
                  <c:v>1552.92</c:v>
                </c:pt>
                <c:pt idx="177">
                  <c:v>1556.02</c:v>
                </c:pt>
                <c:pt idx="178">
                  <c:v>1566.66</c:v>
                </c:pt>
                <c:pt idx="179">
                  <c:v>1570.44</c:v>
                </c:pt>
                <c:pt idx="180">
                  <c:v>1572.15</c:v>
                </c:pt>
                <c:pt idx="181">
                  <c:v>1567.89</c:v>
                </c:pt>
                <c:pt idx="182">
                  <c:v>1566.06</c:v>
                </c:pt>
                <c:pt idx="183">
                  <c:v>1576</c:v>
                </c:pt>
                <c:pt idx="184">
                  <c:v>1584.06</c:v>
                </c:pt>
                <c:pt idx="185">
                  <c:v>1581.13</c:v>
                </c:pt>
                <c:pt idx="186">
                  <c:v>1601.61</c:v>
                </c:pt>
                <c:pt idx="187">
                  <c:v>1611.7</c:v>
                </c:pt>
                <c:pt idx="188">
                  <c:v>1619.56</c:v>
                </c:pt>
                <c:pt idx="189">
                  <c:v>1643.41</c:v>
                </c:pt>
                <c:pt idx="190">
                  <c:v>1659.38</c:v>
                </c:pt>
                <c:pt idx="191">
                  <c:v>1635.14</c:v>
                </c:pt>
                <c:pt idx="192">
                  <c:v>1640.96</c:v>
                </c:pt>
                <c:pt idx="193">
                  <c:v>1645.01</c:v>
                </c:pt>
                <c:pt idx="194">
                  <c:v>1585.69</c:v>
                </c:pt>
                <c:pt idx="195">
                  <c:v>1589.44</c:v>
                </c:pt>
                <c:pt idx="196">
                  <c:v>1640.9</c:v>
                </c:pt>
                <c:pt idx="197">
                  <c:v>1636.93</c:v>
                </c:pt>
                <c:pt idx="198">
                  <c:v>1672.23</c:v>
                </c:pt>
                <c:pt idx="199">
                  <c:v>1673.83</c:v>
                </c:pt>
                <c:pt idx="200">
                  <c:v>1680.47</c:v>
                </c:pt>
                <c:pt idx="201">
                  <c:v>1649.4</c:v>
                </c:pt>
                <c:pt idx="202">
                  <c:v>1635.04</c:v>
                </c:pt>
                <c:pt idx="203">
                  <c:v>1576.15</c:v>
                </c:pt>
                <c:pt idx="204">
                  <c:v>1529.83</c:v>
                </c:pt>
                <c:pt idx="205">
                  <c:v>1514.1</c:v>
                </c:pt>
                <c:pt idx="206">
                  <c:v>1528.3</c:v>
                </c:pt>
                <c:pt idx="207">
                  <c:v>1486.05</c:v>
                </c:pt>
                <c:pt idx="208">
                  <c:v>1471.24</c:v>
                </c:pt>
                <c:pt idx="209">
                  <c:v>1498.65</c:v>
                </c:pt>
                <c:pt idx="210">
                  <c:v>1553.23</c:v>
                </c:pt>
                <c:pt idx="211">
                  <c:v>1632.32</c:v>
                </c:pt>
                <c:pt idx="212">
                  <c:v>1616.9</c:v>
                </c:pt>
                <c:pt idx="213">
                  <c:v>1631.34</c:v>
                </c:pt>
                <c:pt idx="214">
                  <c:v>1628.16</c:v>
                </c:pt>
                <c:pt idx="215">
                  <c:v>1622.51</c:v>
                </c:pt>
                <c:pt idx="216">
                  <c:v>1577.18</c:v>
                </c:pt>
                <c:pt idx="217">
                  <c:v>1591.51</c:v>
                </c:pt>
                <c:pt idx="218">
                  <c:v>1613.99</c:v>
                </c:pt>
                <c:pt idx="219">
                  <c:v>1620.81</c:v>
                </c:pt>
                <c:pt idx="220">
                  <c:v>1660.97</c:v>
                </c:pt>
                <c:pt idx="221">
                  <c:v>1647.72</c:v>
                </c:pt>
                <c:pt idx="222">
                  <c:v>1646.14</c:v>
                </c:pt>
                <c:pt idx="223">
                  <c:v>1683.73</c:v>
                </c:pt>
                <c:pt idx="224">
                  <c:v>1696.65</c:v>
                </c:pt>
                <c:pt idx="225">
                  <c:v>1715.34</c:v>
                </c:pt>
                <c:pt idx="226">
                  <c:v>1726.97</c:v>
                </c:pt>
                <c:pt idx="227">
                  <c:v>1717.03</c:v>
                </c:pt>
                <c:pt idx="228">
                  <c:v>1717.7</c:v>
                </c:pt>
                <c:pt idx="229">
                  <c:v>1682.82</c:v>
                </c:pt>
                <c:pt idx="230">
                  <c:v>1695.65</c:v>
                </c:pt>
                <c:pt idx="231">
                  <c:v>1686.2</c:v>
                </c:pt>
                <c:pt idx="232">
                  <c:v>1714.08</c:v>
                </c:pt>
                <c:pt idx="233">
                  <c:v>1730.51</c:v>
                </c:pt>
                <c:pt idx="234">
                  <c:v>1729.6</c:v>
                </c:pt>
                <c:pt idx="235">
                  <c:v>1713.99</c:v>
                </c:pt>
                <c:pt idx="236">
                  <c:v>1707.79</c:v>
                </c:pt>
                <c:pt idx="237">
                  <c:v>1713.41</c:v>
                </c:pt>
                <c:pt idx="238">
                  <c:v>1686.5</c:v>
                </c:pt>
                <c:pt idx="239">
                  <c:v>1700.42</c:v>
                </c:pt>
                <c:pt idx="240">
                  <c:v>1702.07</c:v>
                </c:pt>
                <c:pt idx="241">
                  <c:v>1705.92</c:v>
                </c:pt>
                <c:pt idx="242">
                  <c:v>1685.71</c:v>
                </c:pt>
                <c:pt idx="243">
                  <c:v>1716.06</c:v>
                </c:pt>
                <c:pt idx="244">
                  <c:v>1702.7</c:v>
                </c:pt>
                <c:pt idx="245">
                  <c:v>1697.93</c:v>
                </c:pt>
                <c:pt idx="246">
                  <c:v>1702.7</c:v>
                </c:pt>
                <c:pt idx="247">
                  <c:v>1716.28</c:v>
                </c:pt>
                <c:pt idx="248">
                  <c:v>1730.3</c:v>
                </c:pt>
                <c:pt idx="249">
                  <c:v>1743.67</c:v>
                </c:pt>
                <c:pt idx="250">
                  <c:v>1732.55</c:v>
                </c:pt>
                <c:pt idx="251">
                  <c:v>1745.05</c:v>
                </c:pt>
                <c:pt idx="252">
                  <c:v>1748.18</c:v>
                </c:pt>
                <c:pt idx="253">
                  <c:v>1727</c:v>
                </c:pt>
                <c:pt idx="254">
                  <c:v>1734.68</c:v>
                </c:pt>
                <c:pt idx="255">
                  <c:v>1731.95</c:v>
                </c:pt>
                <c:pt idx="256">
                  <c:v>1710.58</c:v>
                </c:pt>
                <c:pt idx="257">
                  <c:v>1709.47</c:v>
                </c:pt>
                <c:pt idx="258">
                  <c:v>1718.33</c:v>
                </c:pt>
                <c:pt idx="259">
                  <c:v>1730.27</c:v>
                </c:pt>
                <c:pt idx="260">
                  <c:v>1739.55</c:v>
                </c:pt>
                <c:pt idx="261">
                  <c:v>1727.7</c:v>
                </c:pt>
                <c:pt idx="262">
                  <c:v>1699.67</c:v>
                </c:pt>
                <c:pt idx="263">
                  <c:v>1714.01</c:v>
                </c:pt>
                <c:pt idx="264">
                  <c:v>1685.06</c:v>
                </c:pt>
                <c:pt idx="265">
                  <c:v>1698.53</c:v>
                </c:pt>
                <c:pt idx="266">
                  <c:v>1715.33</c:v>
                </c:pt>
                <c:pt idx="267">
                  <c:v>1738.7</c:v>
                </c:pt>
                <c:pt idx="268">
                  <c:v>1727.7</c:v>
                </c:pt>
                <c:pt idx="269">
                  <c:v>1730.75</c:v>
                </c:pt>
                <c:pt idx="270">
                  <c:v>1725.16</c:v>
                </c:pt>
                <c:pt idx="271">
                  <c:v>1726.53</c:v>
                </c:pt>
                <c:pt idx="272">
                  <c:v>1726.95</c:v>
                </c:pt>
                <c:pt idx="273">
                  <c:v>1722.93</c:v>
                </c:pt>
                <c:pt idx="274">
                  <c:v>1743.87</c:v>
                </c:pt>
                <c:pt idx="275">
                  <c:v>1754.43</c:v>
                </c:pt>
                <c:pt idx="276">
                  <c:v>1768.41</c:v>
                </c:pt>
                <c:pt idx="277">
                  <c:v>1761.17</c:v>
                </c:pt>
                <c:pt idx="278">
                  <c:v>1763.79</c:v>
                </c:pt>
                <c:pt idx="279">
                  <c:v>1771.29</c:v>
                </c:pt>
                <c:pt idx="280">
                  <c:v>1772.82</c:v>
                </c:pt>
                <c:pt idx="281">
                  <c:v>1780.96</c:v>
                </c:pt>
                <c:pt idx="282">
                  <c:v>1770.09</c:v>
                </c:pt>
                <c:pt idx="283">
                  <c:v>1775.38</c:v>
                </c:pt>
                <c:pt idx="284">
                  <c:v>1775.95</c:v>
                </c:pt>
                <c:pt idx="285">
                  <c:v>1784.68</c:v>
                </c:pt>
                <c:pt idx="286">
                  <c:v>1794.86</c:v>
                </c:pt>
                <c:pt idx="287">
                  <c:v>1808.89</c:v>
                </c:pt>
                <c:pt idx="288">
                  <c:v>1803.55</c:v>
                </c:pt>
                <c:pt idx="289">
                  <c:v>1798.7</c:v>
                </c:pt>
                <c:pt idx="290">
                  <c:v>1802.76</c:v>
                </c:pt>
                <c:pt idx="291">
                  <c:v>1809.36</c:v>
                </c:pt>
                <c:pt idx="292">
                  <c:v>1810.29</c:v>
                </c:pt>
                <c:pt idx="293">
                  <c:v>1797.16</c:v>
                </c:pt>
                <c:pt idx="294">
                  <c:v>1810.42</c:v>
                </c:pt>
                <c:pt idx="295">
                  <c:v>1817.77</c:v>
                </c:pt>
                <c:pt idx="296">
                  <c:v>1841.91</c:v>
                </c:pt>
                <c:pt idx="297">
                  <c:v>1871.41</c:v>
                </c:pt>
                <c:pt idx="298">
                  <c:v>1887.44</c:v>
                </c:pt>
                <c:pt idx="299">
                  <c:v>1902.02</c:v>
                </c:pt>
                <c:pt idx="300">
                  <c:v>1942.24</c:v>
                </c:pt>
                <c:pt idx="301">
                  <c:v>1958.43</c:v>
                </c:pt>
                <c:pt idx="302">
                  <c:v>1970.79</c:v>
                </c:pt>
                <c:pt idx="303">
                  <c:v>1956.64</c:v>
                </c:pt>
                <c:pt idx="304">
                  <c:v>1975.86</c:v>
                </c:pt>
                <c:pt idx="305">
                  <c:v>1976.98</c:v>
                </c:pt>
                <c:pt idx="306">
                  <c:v>2019.21</c:v>
                </c:pt>
                <c:pt idx="307">
                  <c:v>2038.12</c:v>
                </c:pt>
                <c:pt idx="308">
                  <c:v>2063.54</c:v>
                </c:pt>
                <c:pt idx="309">
                  <c:v>2035.55</c:v>
                </c:pt>
                <c:pt idx="310">
                  <c:v>2027.34</c:v>
                </c:pt>
                <c:pt idx="311">
                  <c:v>1911.89</c:v>
                </c:pt>
                <c:pt idx="312">
                  <c:v>1915.83</c:v>
                </c:pt>
                <c:pt idx="313">
                  <c:v>1953.71</c:v>
                </c:pt>
                <c:pt idx="314">
                  <c:v>1945.12</c:v>
                </c:pt>
                <c:pt idx="315">
                  <c:v>1985.3</c:v>
                </c:pt>
                <c:pt idx="316">
                  <c:v>2002.44</c:v>
                </c:pt>
                <c:pt idx="317">
                  <c:v>1928.98</c:v>
                </c:pt>
                <c:pt idx="318">
                  <c:v>1947.26</c:v>
                </c:pt>
                <c:pt idx="319">
                  <c:v>1940.48</c:v>
                </c:pt>
                <c:pt idx="320">
                  <c:v>1928.88</c:v>
                </c:pt>
                <c:pt idx="321">
                  <c:v>1928.18</c:v>
                </c:pt>
                <c:pt idx="322">
                  <c:v>1954.46</c:v>
                </c:pt>
                <c:pt idx="323">
                  <c:v>1929.54</c:v>
                </c:pt>
                <c:pt idx="324">
                  <c:v>1964.83</c:v>
                </c:pt>
                <c:pt idx="325">
                  <c:v>1967.8</c:v>
                </c:pt>
                <c:pt idx="326">
                  <c:v>1970.18</c:v>
                </c:pt>
                <c:pt idx="327">
                  <c:v>1942.92</c:v>
                </c:pt>
                <c:pt idx="328">
                  <c:v>1930.91</c:v>
                </c:pt>
                <c:pt idx="329">
                  <c:v>1933.94</c:v>
                </c:pt>
                <c:pt idx="330">
                  <c:v>1933.64</c:v>
                </c:pt>
                <c:pt idx="331">
                  <c:v>1932.03</c:v>
                </c:pt>
                <c:pt idx="332">
                  <c:v>1946.84</c:v>
                </c:pt>
                <c:pt idx="333">
                  <c:v>1946.09</c:v>
                </c:pt>
                <c:pt idx="334">
                  <c:v>1940.55</c:v>
                </c:pt>
                <c:pt idx="335">
                  <c:v>1956.86</c:v>
                </c:pt>
                <c:pt idx="336">
                  <c:v>1954.15</c:v>
                </c:pt>
                <c:pt idx="337">
                  <c:v>1959.26</c:v>
                </c:pt>
                <c:pt idx="338">
                  <c:v>1944.44</c:v>
                </c:pt>
                <c:pt idx="339">
                  <c:v>1950.86</c:v>
                </c:pt>
                <c:pt idx="340">
                  <c:v>1912.51</c:v>
                </c:pt>
                <c:pt idx="341">
                  <c:v>1900.21</c:v>
                </c:pt>
                <c:pt idx="342">
                  <c:v>1863.34</c:v>
                </c:pt>
                <c:pt idx="343">
                  <c:v>1868.07</c:v>
                </c:pt>
                <c:pt idx="344">
                  <c:v>1861.58</c:v>
                </c:pt>
                <c:pt idx="345">
                  <c:v>1881.48</c:v>
                </c:pt>
                <c:pt idx="346">
                  <c:v>1898.07</c:v>
                </c:pt>
                <c:pt idx="347">
                  <c:v>1885.82</c:v>
                </c:pt>
                <c:pt idx="348">
                  <c:v>1906.01</c:v>
                </c:pt>
                <c:pt idx="349">
                  <c:v>1899.84</c:v>
                </c:pt>
                <c:pt idx="350">
                  <c:v>1913.53</c:v>
                </c:pt>
                <c:pt idx="351">
                  <c:v>1878.18</c:v>
                </c:pt>
                <c:pt idx="352">
                  <c:v>1887.42</c:v>
                </c:pt>
                <c:pt idx="353">
                  <c:v>1893.82</c:v>
                </c:pt>
                <c:pt idx="354">
                  <c:v>1930.4</c:v>
                </c:pt>
                <c:pt idx="355">
                  <c:v>1922.77</c:v>
                </c:pt>
                <c:pt idx="356">
                  <c:v>1891.36</c:v>
                </c:pt>
                <c:pt idx="357">
                  <c:v>1901.52</c:v>
                </c:pt>
                <c:pt idx="358">
                  <c:v>1908.71</c:v>
                </c:pt>
                <c:pt idx="359">
                  <c:v>1899.29</c:v>
                </c:pt>
                <c:pt idx="360">
                  <c:v>1904.08</c:v>
                </c:pt>
                <c:pt idx="361">
                  <c:v>1906.95</c:v>
                </c:pt>
                <c:pt idx="362">
                  <c:v>1924.33</c:v>
                </c:pt>
                <c:pt idx="363">
                  <c:v>1904.11</c:v>
                </c:pt>
                <c:pt idx="364">
                  <c:v>1902.05</c:v>
                </c:pt>
                <c:pt idx="365">
                  <c:v>1902.08</c:v>
                </c:pt>
                <c:pt idx="366">
                  <c:v>1907.99</c:v>
                </c:pt>
                <c:pt idx="367">
                  <c:v>1877.19</c:v>
                </c:pt>
                <c:pt idx="368">
                  <c:v>1867.59</c:v>
                </c:pt>
                <c:pt idx="369">
                  <c:v>1878.81</c:v>
                </c:pt>
                <c:pt idx="370">
                  <c:v>1895.48</c:v>
                </c:pt>
                <c:pt idx="371">
                  <c:v>1909.17</c:v>
                </c:pt>
                <c:pt idx="372">
                  <c:v>1902.92</c:v>
                </c:pt>
                <c:pt idx="373">
                  <c:v>1949.66</c:v>
                </c:pt>
                <c:pt idx="374">
                  <c:v>1951.35</c:v>
                </c:pt>
                <c:pt idx="375">
                  <c:v>1863.04</c:v>
                </c:pt>
                <c:pt idx="376">
                  <c:v>1877.32</c:v>
                </c:pt>
                <c:pt idx="377">
                  <c:v>1865.73</c:v>
                </c:pt>
                <c:pt idx="378">
                  <c:v>1876.83</c:v>
                </c:pt>
                <c:pt idx="379">
                  <c:v>1889.2</c:v>
                </c:pt>
                <c:pt idx="380">
                  <c:v>1888.95</c:v>
                </c:pt>
                <c:pt idx="381">
                  <c:v>1880.38</c:v>
                </c:pt>
                <c:pt idx="382">
                  <c:v>1872.24</c:v>
                </c:pt>
                <c:pt idx="383">
                  <c:v>1866.54</c:v>
                </c:pt>
                <c:pt idx="384">
                  <c:v>1870.99</c:v>
                </c:pt>
                <c:pt idx="385">
                  <c:v>1837.86</c:v>
                </c:pt>
                <c:pt idx="386">
                  <c:v>1807.59</c:v>
                </c:pt>
                <c:pt idx="387">
                  <c:v>1807.56</c:v>
                </c:pt>
                <c:pt idx="388">
                  <c:v>1815.8</c:v>
                </c:pt>
                <c:pt idx="389">
                  <c:v>1787.79</c:v>
                </c:pt>
                <c:pt idx="390">
                  <c:v>1776.95</c:v>
                </c:pt>
                <c:pt idx="391">
                  <c:v>1815.24</c:v>
                </c:pt>
                <c:pt idx="392">
                  <c:v>1831.28</c:v>
                </c:pt>
                <c:pt idx="393">
                  <c:v>1841.08</c:v>
                </c:pt>
                <c:pt idx="394">
                  <c:v>1838.86</c:v>
                </c:pt>
                <c:pt idx="395">
                  <c:v>1862.73</c:v>
                </c:pt>
                <c:pt idx="396">
                  <c:v>1870.56</c:v>
                </c:pt>
                <c:pt idx="397">
                  <c:v>1839.55</c:v>
                </c:pt>
                <c:pt idx="398">
                  <c:v>1836.57</c:v>
                </c:pt>
                <c:pt idx="399">
                  <c:v>1839.85</c:v>
                </c:pt>
                <c:pt idx="400">
                  <c:v>1827.35</c:v>
                </c:pt>
                <c:pt idx="401">
                  <c:v>1853.64</c:v>
                </c:pt>
                <c:pt idx="402">
                  <c:v>1864.8</c:v>
                </c:pt>
                <c:pt idx="403">
                  <c:v>1885.42</c:v>
                </c:pt>
                <c:pt idx="404">
                  <c:v>1881.35</c:v>
                </c:pt>
                <c:pt idx="405">
                  <c:v>1876.89</c:v>
                </c:pt>
                <c:pt idx="406">
                  <c:v>1860.84</c:v>
                </c:pt>
                <c:pt idx="407">
                  <c:v>1872.89</c:v>
                </c:pt>
                <c:pt idx="408">
                  <c:v>1883.46</c:v>
                </c:pt>
                <c:pt idx="409">
                  <c:v>1873.69</c:v>
                </c:pt>
                <c:pt idx="410">
                  <c:v>1878.18</c:v>
                </c:pt>
                <c:pt idx="411">
                  <c:v>1894.39</c:v>
                </c:pt>
                <c:pt idx="412">
                  <c:v>1898.36</c:v>
                </c:pt>
                <c:pt idx="413">
                  <c:v>1898.67</c:v>
                </c:pt>
                <c:pt idx="414">
                  <c:v>1942.9</c:v>
                </c:pt>
                <c:pt idx="415">
                  <c:v>1950.01</c:v>
                </c:pt>
                <c:pt idx="416">
                  <c:v>1918.61</c:v>
                </c:pt>
                <c:pt idx="417">
                  <c:v>1913.95</c:v>
                </c:pt>
                <c:pt idx="418">
                  <c:v>1849.01</c:v>
                </c:pt>
                <c:pt idx="419">
                  <c:v>1843.89</c:v>
                </c:pt>
                <c:pt idx="420">
                  <c:v>1854.77</c:v>
                </c:pt>
                <c:pt idx="421">
                  <c:v>1845.51</c:v>
                </c:pt>
                <c:pt idx="422">
                  <c:v>1846.53</c:v>
                </c:pt>
                <c:pt idx="423">
                  <c:v>1828.45</c:v>
                </c:pt>
                <c:pt idx="424">
                  <c:v>1841.26</c:v>
                </c:pt>
                <c:pt idx="425">
                  <c:v>1840.28</c:v>
                </c:pt>
                <c:pt idx="426">
                  <c:v>1871.84</c:v>
                </c:pt>
                <c:pt idx="427">
                  <c:v>1870.02</c:v>
                </c:pt>
                <c:pt idx="428">
                  <c:v>1855.61</c:v>
                </c:pt>
                <c:pt idx="429">
                  <c:v>1855.93</c:v>
                </c:pt>
                <c:pt idx="430">
                  <c:v>1850.92</c:v>
                </c:pt>
                <c:pt idx="431">
                  <c:v>1843.98</c:v>
                </c:pt>
                <c:pt idx="432">
                  <c:v>1843.17</c:v>
                </c:pt>
                <c:pt idx="433">
                  <c:v>1847.65</c:v>
                </c:pt>
                <c:pt idx="434">
                  <c:v>1860.78</c:v>
                </c:pt>
                <c:pt idx="435">
                  <c:v>1838.03</c:v>
                </c:pt>
                <c:pt idx="436">
                  <c:v>1834.04</c:v>
                </c:pt>
                <c:pt idx="437">
                  <c:v>1794.03</c:v>
                </c:pt>
                <c:pt idx="438">
                  <c:v>1814.11</c:v>
                </c:pt>
                <c:pt idx="439">
                  <c:v>1830.81</c:v>
                </c:pt>
                <c:pt idx="440">
                  <c:v>1838.32</c:v>
                </c:pt>
                <c:pt idx="441">
                  <c:v>1842.89</c:v>
                </c:pt>
                <c:pt idx="442">
                  <c:v>1825.51</c:v>
                </c:pt>
                <c:pt idx="443">
                  <c:v>1824.23</c:v>
                </c:pt>
                <c:pt idx="444">
                  <c:v>1818.86</c:v>
                </c:pt>
                <c:pt idx="445">
                  <c:v>1794.47</c:v>
                </c:pt>
                <c:pt idx="446">
                  <c:v>1776.13</c:v>
                </c:pt>
                <c:pt idx="447">
                  <c:v>1775.67</c:v>
                </c:pt>
                <c:pt idx="448">
                  <c:v>1784.25</c:v>
                </c:pt>
                <c:pt idx="449">
                  <c:v>1809.67</c:v>
                </c:pt>
                <c:pt idx="450">
                  <c:v>1805.73</c:v>
                </c:pt>
                <c:pt idx="451">
                  <c:v>1805.06</c:v>
                </c:pt>
                <c:pt idx="452">
                  <c:v>1770.56</c:v>
                </c:pt>
                <c:pt idx="453">
                  <c:v>1734.04</c:v>
                </c:pt>
                <c:pt idx="454">
                  <c:v>1725.04</c:v>
                </c:pt>
                <c:pt idx="455">
                  <c:v>1738.36</c:v>
                </c:pt>
                <c:pt idx="456">
                  <c:v>1711.23</c:v>
                </c:pt>
                <c:pt idx="457">
                  <c:v>1697.52</c:v>
                </c:pt>
                <c:pt idx="458">
                  <c:v>1700.64</c:v>
                </c:pt>
                <c:pt idx="459">
                  <c:v>1683.54</c:v>
                </c:pt>
                <c:pt idx="460">
                  <c:v>1716.1</c:v>
                </c:pt>
                <c:pt idx="461">
                  <c:v>1726.71</c:v>
                </c:pt>
                <c:pt idx="462">
                  <c:v>1722.6</c:v>
                </c:pt>
                <c:pt idx="463">
                  <c:v>1727.11</c:v>
                </c:pt>
                <c:pt idx="464">
                  <c:v>1731.67</c:v>
                </c:pt>
                <c:pt idx="465">
                  <c:v>1731.4</c:v>
                </c:pt>
                <c:pt idx="466">
                  <c:v>1745.33</c:v>
                </c:pt>
                <c:pt idx="467">
                  <c:v>1736.42</c:v>
                </c:pt>
                <c:pt idx="468">
                  <c:v>1745.23</c:v>
                </c:pt>
                <c:pt idx="469">
                  <c:v>1739.03</c:v>
                </c:pt>
                <c:pt idx="470">
                  <c:v>1727.07</c:v>
                </c:pt>
                <c:pt idx="471">
                  <c:v>1734.69</c:v>
                </c:pt>
                <c:pt idx="472">
                  <c:v>1726.93</c:v>
                </c:pt>
                <c:pt idx="473">
                  <c:v>1732.52</c:v>
                </c:pt>
                <c:pt idx="474">
                  <c:v>1712.2</c:v>
                </c:pt>
                <c:pt idx="475">
                  <c:v>1685.2</c:v>
                </c:pt>
                <c:pt idx="476">
                  <c:v>1707.71</c:v>
                </c:pt>
                <c:pt idx="477">
                  <c:v>1729.31</c:v>
                </c:pt>
                <c:pt idx="478">
                  <c:v>1728.87</c:v>
                </c:pt>
                <c:pt idx="479">
                  <c:v>1728.27</c:v>
                </c:pt>
                <c:pt idx="480">
                  <c:v>1743.27</c:v>
                </c:pt>
                <c:pt idx="481">
                  <c:v>1737.72</c:v>
                </c:pt>
                <c:pt idx="482">
                  <c:v>1755.84</c:v>
                </c:pt>
                <c:pt idx="483">
                  <c:v>1743.88</c:v>
                </c:pt>
                <c:pt idx="484">
                  <c:v>1732.76</c:v>
                </c:pt>
                <c:pt idx="485">
                  <c:v>1745.51</c:v>
                </c:pt>
                <c:pt idx="486">
                  <c:v>1736.43</c:v>
                </c:pt>
                <c:pt idx="487">
                  <c:v>1763.95</c:v>
                </c:pt>
                <c:pt idx="488">
                  <c:v>1776.51</c:v>
                </c:pt>
                <c:pt idx="489">
                  <c:v>1771.43</c:v>
                </c:pt>
                <c:pt idx="490">
                  <c:v>1778.75</c:v>
                </c:pt>
                <c:pt idx="491">
                  <c:v>1793.79</c:v>
                </c:pt>
                <c:pt idx="492">
                  <c:v>1783.94</c:v>
                </c:pt>
                <c:pt idx="493">
                  <c:v>1777.2</c:v>
                </c:pt>
                <c:pt idx="494">
                  <c:v>1781.38</c:v>
                </c:pt>
                <c:pt idx="495">
                  <c:v>1776.6</c:v>
                </c:pt>
                <c:pt idx="496">
                  <c:v>1781.68</c:v>
                </c:pt>
                <c:pt idx="497">
                  <c:v>1772.18</c:v>
                </c:pt>
                <c:pt idx="498">
                  <c:v>1769.13</c:v>
                </c:pt>
                <c:pt idx="499">
                  <c:v>1792.88</c:v>
                </c:pt>
                <c:pt idx="500">
                  <c:v>1779.06</c:v>
                </c:pt>
                <c:pt idx="501">
                  <c:v>1786.87</c:v>
                </c:pt>
                <c:pt idx="502">
                  <c:v>1815.22</c:v>
                </c:pt>
                <c:pt idx="503">
                  <c:v>1831.24</c:v>
                </c:pt>
                <c:pt idx="504">
                  <c:v>1836.07</c:v>
                </c:pt>
                <c:pt idx="505">
                  <c:v>1837.47</c:v>
                </c:pt>
                <c:pt idx="506">
                  <c:v>1815.69</c:v>
                </c:pt>
                <c:pt idx="507">
                  <c:v>1826.72</c:v>
                </c:pt>
                <c:pt idx="508">
                  <c:v>1843.43</c:v>
                </c:pt>
                <c:pt idx="509">
                  <c:v>1866.9</c:v>
                </c:pt>
                <c:pt idx="510">
                  <c:v>1869.44</c:v>
                </c:pt>
                <c:pt idx="511">
                  <c:v>1869.62</c:v>
                </c:pt>
                <c:pt idx="512">
                  <c:v>1877.21</c:v>
                </c:pt>
                <c:pt idx="513">
                  <c:v>1881.25</c:v>
                </c:pt>
                <c:pt idx="514">
                  <c:v>1881.02</c:v>
                </c:pt>
                <c:pt idx="515">
                  <c:v>1899.25</c:v>
                </c:pt>
                <c:pt idx="516">
                  <c:v>1896.67</c:v>
                </c:pt>
                <c:pt idx="517">
                  <c:v>1896.54</c:v>
                </c:pt>
                <c:pt idx="518">
                  <c:v>1903.77</c:v>
                </c:pt>
                <c:pt idx="519">
                  <c:v>1906.87</c:v>
                </c:pt>
                <c:pt idx="520">
                  <c:v>1900.44</c:v>
                </c:pt>
                <c:pt idx="521">
                  <c:v>1908.38</c:v>
                </c:pt>
                <c:pt idx="522">
                  <c:v>1870.76</c:v>
                </c:pt>
                <c:pt idx="523">
                  <c:v>1891.59</c:v>
                </c:pt>
                <c:pt idx="524">
                  <c:v>1899.21</c:v>
                </c:pt>
                <c:pt idx="525">
                  <c:v>1892.89</c:v>
                </c:pt>
                <c:pt idx="526">
                  <c:v>1888.57</c:v>
                </c:pt>
                <c:pt idx="527">
                  <c:v>1898.51</c:v>
                </c:pt>
                <c:pt idx="528">
                  <c:v>1877.53</c:v>
                </c:pt>
                <c:pt idx="529">
                  <c:v>1866.18</c:v>
                </c:pt>
                <c:pt idx="530">
                  <c:v>1859.02</c:v>
                </c:pt>
                <c:pt idx="531">
                  <c:v>1811.47</c:v>
                </c:pt>
                <c:pt idx="532">
                  <c:v>1773.5</c:v>
                </c:pt>
                <c:pt idx="533">
                  <c:v>1764.16</c:v>
                </c:pt>
                <c:pt idx="534">
                  <c:v>1783.27</c:v>
                </c:pt>
                <c:pt idx="535">
                  <c:v>1778.74</c:v>
                </c:pt>
                <c:pt idx="536">
                  <c:v>1778.68</c:v>
                </c:pt>
                <c:pt idx="537">
                  <c:v>1775.17</c:v>
                </c:pt>
                <c:pt idx="538">
                  <c:v>1781.44</c:v>
                </c:pt>
                <c:pt idx="539">
                  <c:v>1778.48</c:v>
                </c:pt>
                <c:pt idx="540">
                  <c:v>1761.24</c:v>
                </c:pt>
                <c:pt idx="541">
                  <c:v>1770.11</c:v>
                </c:pt>
                <c:pt idx="542">
                  <c:v>1776.84</c:v>
                </c:pt>
                <c:pt idx="543">
                  <c:v>1787.3</c:v>
                </c:pt>
                <c:pt idx="544">
                  <c:v>1791.77</c:v>
                </c:pt>
                <c:pt idx="545">
                  <c:v>1797.08</c:v>
                </c:pt>
                <c:pt idx="546">
                  <c:v>1803.63</c:v>
                </c:pt>
                <c:pt idx="547">
                  <c:v>1802.83</c:v>
                </c:pt>
                <c:pt idx="548">
                  <c:v>1808.32</c:v>
                </c:pt>
                <c:pt idx="549">
                  <c:v>1806.28</c:v>
                </c:pt>
                <c:pt idx="550">
                  <c:v>1807.76</c:v>
                </c:pt>
                <c:pt idx="551">
                  <c:v>1827.53</c:v>
                </c:pt>
                <c:pt idx="552">
                  <c:v>1829.47</c:v>
                </c:pt>
                <c:pt idx="553">
                  <c:v>1812.05</c:v>
                </c:pt>
                <c:pt idx="554">
                  <c:v>1812.64</c:v>
                </c:pt>
                <c:pt idx="555">
                  <c:v>1810.36</c:v>
                </c:pt>
                <c:pt idx="556">
                  <c:v>1803.66</c:v>
                </c:pt>
                <c:pt idx="557">
                  <c:v>1806.92</c:v>
                </c:pt>
                <c:pt idx="558">
                  <c:v>1802.15</c:v>
                </c:pt>
                <c:pt idx="559">
                  <c:v>1797.63</c:v>
                </c:pt>
                <c:pt idx="560">
                  <c:v>1799.09</c:v>
                </c:pt>
                <c:pt idx="561">
                  <c:v>1807.11</c:v>
                </c:pt>
                <c:pt idx="562">
                  <c:v>1828.17</c:v>
                </c:pt>
                <c:pt idx="563">
                  <c:v>1814.19</c:v>
                </c:pt>
                <c:pt idx="564">
                  <c:v>1813.47</c:v>
                </c:pt>
                <c:pt idx="565">
                  <c:v>1810.44</c:v>
                </c:pt>
                <c:pt idx="566">
                  <c:v>1811.74</c:v>
                </c:pt>
                <c:pt idx="567">
                  <c:v>1804.41</c:v>
                </c:pt>
                <c:pt idx="568">
                  <c:v>1763.03</c:v>
                </c:pt>
                <c:pt idx="569">
                  <c:v>1729.94</c:v>
                </c:pt>
                <c:pt idx="570">
                  <c:v>1728.93</c:v>
                </c:pt>
                <c:pt idx="571">
                  <c:v>1751.7</c:v>
                </c:pt>
                <c:pt idx="572">
                  <c:v>1752.9</c:v>
                </c:pt>
                <c:pt idx="573">
                  <c:v>1779.74</c:v>
                </c:pt>
                <c:pt idx="574">
                  <c:v>1787.45</c:v>
                </c:pt>
                <c:pt idx="575">
                  <c:v>1786.19</c:v>
                </c:pt>
                <c:pt idx="576">
                  <c:v>1787.82</c:v>
                </c:pt>
                <c:pt idx="577">
                  <c:v>1780.38</c:v>
                </c:pt>
                <c:pt idx="578">
                  <c:v>1781.11</c:v>
                </c:pt>
                <c:pt idx="579">
                  <c:v>1805.43</c:v>
                </c:pt>
                <c:pt idx="580">
                  <c:v>1802.9</c:v>
                </c:pt>
                <c:pt idx="581">
                  <c:v>1791</c:v>
                </c:pt>
                <c:pt idx="582">
                  <c:v>1792.43</c:v>
                </c:pt>
                <c:pt idx="583">
                  <c:v>1817.57</c:v>
                </c:pt>
                <c:pt idx="584">
                  <c:v>1810.34</c:v>
                </c:pt>
                <c:pt idx="585">
                  <c:v>1813.62</c:v>
                </c:pt>
                <c:pt idx="586">
                  <c:v>1813.9</c:v>
                </c:pt>
                <c:pt idx="587">
                  <c:v>1809.66</c:v>
                </c:pt>
                <c:pt idx="588">
                  <c:v>1827.73</c:v>
                </c:pt>
                <c:pt idx="589">
                  <c:v>1823.29</c:v>
                </c:pt>
                <c:pt idx="590">
                  <c:v>1794.36</c:v>
                </c:pt>
                <c:pt idx="591">
                  <c:v>1789.26</c:v>
                </c:pt>
                <c:pt idx="592">
                  <c:v>1794.58</c:v>
                </c:pt>
                <c:pt idx="593">
                  <c:v>1787.58</c:v>
                </c:pt>
                <c:pt idx="594">
                  <c:v>1793.75</c:v>
                </c:pt>
                <c:pt idx="595">
                  <c:v>1804.51</c:v>
                </c:pt>
                <c:pt idx="596">
                  <c:v>1794.06</c:v>
                </c:pt>
                <c:pt idx="597">
                  <c:v>1753.77</c:v>
                </c:pt>
                <c:pt idx="598">
                  <c:v>1754.34</c:v>
                </c:pt>
                <c:pt idx="599">
                  <c:v>1764.16</c:v>
                </c:pt>
                <c:pt idx="600">
                  <c:v>1774.51</c:v>
                </c:pt>
                <c:pt idx="601">
                  <c:v>1768.16</c:v>
                </c:pt>
                <c:pt idx="602">
                  <c:v>1742.76</c:v>
                </c:pt>
                <c:pt idx="603">
                  <c:v>1750.42</c:v>
                </c:pt>
                <c:pt idx="604">
                  <c:v>1750.16</c:v>
                </c:pt>
                <c:pt idx="605">
                  <c:v>1734.01</c:v>
                </c:pt>
                <c:pt idx="606">
                  <c:v>1726.37</c:v>
                </c:pt>
                <c:pt idx="607">
                  <c:v>1756.95</c:v>
                </c:pt>
                <c:pt idx="608">
                  <c:v>1760.98</c:v>
                </c:pt>
                <c:pt idx="609">
                  <c:v>1769.57</c:v>
                </c:pt>
                <c:pt idx="610">
                  <c:v>1760.18</c:v>
                </c:pt>
                <c:pt idx="611">
                  <c:v>1762.74</c:v>
                </c:pt>
                <c:pt idx="612">
                  <c:v>1755.78</c:v>
                </c:pt>
                <c:pt idx="613">
                  <c:v>1757.13</c:v>
                </c:pt>
                <c:pt idx="614">
                  <c:v>1754.15</c:v>
                </c:pt>
                <c:pt idx="615">
                  <c:v>1760.18</c:v>
                </c:pt>
                <c:pt idx="616">
                  <c:v>1792.97</c:v>
                </c:pt>
                <c:pt idx="617">
                  <c:v>1795.87</c:v>
                </c:pt>
                <c:pt idx="618">
                  <c:v>1767.62</c:v>
                </c:pt>
                <c:pt idx="619">
                  <c:v>1764.86</c:v>
                </c:pt>
                <c:pt idx="620">
                  <c:v>1769.29</c:v>
                </c:pt>
                <c:pt idx="621">
                  <c:v>1782.08</c:v>
                </c:pt>
                <c:pt idx="622">
                  <c:v>1782.9</c:v>
                </c:pt>
                <c:pt idx="623">
                  <c:v>1792.65</c:v>
                </c:pt>
                <c:pt idx="624">
                  <c:v>1807.73</c:v>
                </c:pt>
                <c:pt idx="625">
                  <c:v>1792.91</c:v>
                </c:pt>
                <c:pt idx="626">
                  <c:v>1796.81</c:v>
                </c:pt>
                <c:pt idx="627">
                  <c:v>1798.91</c:v>
                </c:pt>
                <c:pt idx="628">
                  <c:v>1783.38</c:v>
                </c:pt>
                <c:pt idx="629">
                  <c:v>1793.28</c:v>
                </c:pt>
                <c:pt idx="630">
                  <c:v>1787.76</c:v>
                </c:pt>
                <c:pt idx="631">
                  <c:v>1769.84</c:v>
                </c:pt>
                <c:pt idx="632">
                  <c:v>1792.04</c:v>
                </c:pt>
                <c:pt idx="633">
                  <c:v>1818.36</c:v>
                </c:pt>
                <c:pt idx="634">
                  <c:v>1824.18</c:v>
                </c:pt>
                <c:pt idx="635">
                  <c:v>1831.92</c:v>
                </c:pt>
                <c:pt idx="636">
                  <c:v>1849.6</c:v>
                </c:pt>
                <c:pt idx="637">
                  <c:v>1862.11</c:v>
                </c:pt>
                <c:pt idx="638">
                  <c:v>1864.9</c:v>
                </c:pt>
                <c:pt idx="639">
                  <c:v>1862.84</c:v>
                </c:pt>
                <c:pt idx="640">
                  <c:v>1850.63</c:v>
                </c:pt>
                <c:pt idx="641">
                  <c:v>1867.48</c:v>
                </c:pt>
                <c:pt idx="642">
                  <c:v>1858.94</c:v>
                </c:pt>
                <c:pt idx="643">
                  <c:v>1845.73</c:v>
                </c:pt>
                <c:pt idx="644">
                  <c:v>1804.65</c:v>
                </c:pt>
                <c:pt idx="645">
                  <c:v>1789.16</c:v>
                </c:pt>
                <c:pt idx="646">
                  <c:v>1788.61</c:v>
                </c:pt>
                <c:pt idx="647">
                  <c:v>1788.85</c:v>
                </c:pt>
                <c:pt idx="648">
                  <c:v>1802.59</c:v>
                </c:pt>
                <c:pt idx="649">
                  <c:v>1784.6</c:v>
                </c:pt>
                <c:pt idx="650">
                  <c:v>1774.52</c:v>
                </c:pt>
                <c:pt idx="651">
                  <c:v>1781.73</c:v>
                </c:pt>
                <c:pt idx="652">
                  <c:v>1768.74</c:v>
                </c:pt>
                <c:pt idx="653">
                  <c:v>1783.29</c:v>
                </c:pt>
                <c:pt idx="654">
                  <c:v>1778.67</c:v>
                </c:pt>
                <c:pt idx="655">
                  <c:v>1784.13</c:v>
                </c:pt>
                <c:pt idx="656">
                  <c:v>1782.99</c:v>
                </c:pt>
                <c:pt idx="657">
                  <c:v>1775.33</c:v>
                </c:pt>
                <c:pt idx="658">
                  <c:v>1782.84</c:v>
                </c:pt>
                <c:pt idx="659">
                  <c:v>1786.67</c:v>
                </c:pt>
                <c:pt idx="660">
                  <c:v>1770.85</c:v>
                </c:pt>
                <c:pt idx="661">
                  <c:v>1776.92</c:v>
                </c:pt>
                <c:pt idx="662">
                  <c:v>1799.35</c:v>
                </c:pt>
                <c:pt idx="663">
                  <c:v>1798.11</c:v>
                </c:pt>
                <c:pt idx="664">
                  <c:v>1790.93</c:v>
                </c:pt>
                <c:pt idx="665">
                  <c:v>1789.27</c:v>
                </c:pt>
                <c:pt idx="666">
                  <c:v>1803.67</c:v>
                </c:pt>
                <c:pt idx="667">
                  <c:v>1808.81</c:v>
                </c:pt>
                <c:pt idx="668">
                  <c:v>1810.26</c:v>
                </c:pt>
                <c:pt idx="669">
                  <c:v>1812.13</c:v>
                </c:pt>
                <c:pt idx="670">
                  <c:v>1806.18</c:v>
                </c:pt>
                <c:pt idx="671">
                  <c:v>1804.71</c:v>
                </c:pt>
                <c:pt idx="672">
                  <c:v>1814.67</c:v>
                </c:pt>
                <c:pt idx="673">
                  <c:v>1829.2</c:v>
                </c:pt>
                <c:pt idx="674">
                  <c:v>1801.45</c:v>
                </c:pt>
                <c:pt idx="675">
                  <c:v>1814.6</c:v>
                </c:pt>
                <c:pt idx="676">
                  <c:v>1810.44</c:v>
                </c:pt>
                <c:pt idx="677">
                  <c:v>1791.16</c:v>
                </c:pt>
                <c:pt idx="678">
                  <c:v>1796.55</c:v>
                </c:pt>
                <c:pt idx="679">
                  <c:v>1801.68</c:v>
                </c:pt>
                <c:pt idx="680">
                  <c:v>1821.6</c:v>
                </c:pt>
                <c:pt idx="681">
                  <c:v>1826.15</c:v>
                </c:pt>
                <c:pt idx="682">
                  <c:v>1822.54</c:v>
                </c:pt>
                <c:pt idx="683">
                  <c:v>1817.94</c:v>
                </c:pt>
                <c:pt idx="684">
                  <c:v>1819.23</c:v>
                </c:pt>
                <c:pt idx="685">
                  <c:v>1813.74</c:v>
                </c:pt>
                <c:pt idx="686">
                  <c:v>1840.54</c:v>
                </c:pt>
                <c:pt idx="687">
                  <c:v>1839.29</c:v>
                </c:pt>
                <c:pt idx="688">
                  <c:v>1835.38</c:v>
                </c:pt>
                <c:pt idx="689">
                  <c:v>1843.06</c:v>
                </c:pt>
                <c:pt idx="690">
                  <c:v>1848.02</c:v>
                </c:pt>
                <c:pt idx="691">
                  <c:v>1819.59</c:v>
                </c:pt>
                <c:pt idx="692">
                  <c:v>1797.43</c:v>
                </c:pt>
                <c:pt idx="693">
                  <c:v>1791.53</c:v>
                </c:pt>
                <c:pt idx="694">
                  <c:v>1797.17</c:v>
                </c:pt>
                <c:pt idx="695">
                  <c:v>1801.19</c:v>
                </c:pt>
                <c:pt idx="696">
                  <c:v>1806.8</c:v>
                </c:pt>
                <c:pt idx="697">
                  <c:v>1804.85</c:v>
                </c:pt>
                <c:pt idx="698">
                  <c:v>1808.28</c:v>
                </c:pt>
                <c:pt idx="699">
                  <c:v>1820.47</c:v>
                </c:pt>
                <c:pt idx="700">
                  <c:v>1825.92</c:v>
                </c:pt>
                <c:pt idx="701">
                  <c:v>1833.36</c:v>
                </c:pt>
                <c:pt idx="702">
                  <c:v>1826.85</c:v>
                </c:pt>
                <c:pt idx="703">
                  <c:v>1858.76</c:v>
                </c:pt>
                <c:pt idx="704">
                  <c:v>1871.18</c:v>
                </c:pt>
                <c:pt idx="705">
                  <c:v>1853.61</c:v>
                </c:pt>
                <c:pt idx="706">
                  <c:v>1869.8</c:v>
                </c:pt>
                <c:pt idx="707">
                  <c:v>1898.43</c:v>
                </c:pt>
                <c:pt idx="708">
                  <c:v>1898.43</c:v>
                </c:pt>
                <c:pt idx="709">
                  <c:v>1906.29</c:v>
                </c:pt>
                <c:pt idx="710">
                  <c:v>1898.64</c:v>
                </c:pt>
                <c:pt idx="711">
                  <c:v>1909.01</c:v>
                </c:pt>
                <c:pt idx="712">
                  <c:v>1903.89</c:v>
                </c:pt>
                <c:pt idx="713">
                  <c:v>1889.34</c:v>
                </c:pt>
                <c:pt idx="714">
                  <c:v>1908.99</c:v>
                </c:pt>
                <c:pt idx="715">
                  <c:v>1945.28</c:v>
                </c:pt>
                <c:pt idx="716">
                  <c:v>1928.72</c:v>
                </c:pt>
                <c:pt idx="717">
                  <c:v>1935.95</c:v>
                </c:pt>
                <c:pt idx="718">
                  <c:v>1970.7</c:v>
                </c:pt>
                <c:pt idx="719">
                  <c:v>1998.11</c:v>
                </c:pt>
                <c:pt idx="720">
                  <c:v>2050.7600000000002</c:v>
                </c:pt>
                <c:pt idx="721">
                  <c:v>1991.83</c:v>
                </c:pt>
                <c:pt idx="722">
                  <c:v>1996.98</c:v>
                </c:pt>
                <c:pt idx="723">
                  <c:v>1988.46</c:v>
                </c:pt>
                <c:pt idx="724">
                  <c:v>1950.88</c:v>
                </c:pt>
                <c:pt idx="725">
                  <c:v>1917.94</c:v>
                </c:pt>
                <c:pt idx="726">
                  <c:v>1927.29</c:v>
                </c:pt>
                <c:pt idx="727">
                  <c:v>1942.89</c:v>
                </c:pt>
                <c:pt idx="728">
                  <c:v>1921.62</c:v>
                </c:pt>
                <c:pt idx="729">
                  <c:v>1935.91</c:v>
                </c:pt>
                <c:pt idx="730">
                  <c:v>1921.69</c:v>
                </c:pt>
                <c:pt idx="731">
                  <c:v>1943.86</c:v>
                </c:pt>
                <c:pt idx="732">
                  <c:v>1957.69</c:v>
                </c:pt>
                <c:pt idx="733">
                  <c:v>1958.29</c:v>
                </c:pt>
                <c:pt idx="734">
                  <c:v>1922.8</c:v>
                </c:pt>
                <c:pt idx="735">
                  <c:v>1919.43</c:v>
                </c:pt>
                <c:pt idx="736">
                  <c:v>1932.87</c:v>
                </c:pt>
                <c:pt idx="737">
                  <c:v>1937.44</c:v>
                </c:pt>
                <c:pt idx="738">
                  <c:v>1925.68</c:v>
                </c:pt>
                <c:pt idx="739">
                  <c:v>1932.73</c:v>
                </c:pt>
                <c:pt idx="740">
                  <c:v>1923.6</c:v>
                </c:pt>
                <c:pt idx="741">
                  <c:v>1925.35</c:v>
                </c:pt>
                <c:pt idx="742">
                  <c:v>1931.86</c:v>
                </c:pt>
                <c:pt idx="743">
                  <c:v>1947.54</c:v>
                </c:pt>
                <c:pt idx="744">
                  <c:v>1953.52</c:v>
                </c:pt>
                <c:pt idx="745">
                  <c:v>1966.76</c:v>
                </c:pt>
                <c:pt idx="746">
                  <c:v>1977.8</c:v>
                </c:pt>
                <c:pt idx="747">
                  <c:v>1973.71</c:v>
                </c:pt>
                <c:pt idx="748">
                  <c:v>1978.24</c:v>
                </c:pt>
                <c:pt idx="749">
                  <c:v>1978.91</c:v>
                </c:pt>
                <c:pt idx="750">
                  <c:v>1950.09</c:v>
                </c:pt>
                <c:pt idx="751">
                  <c:v>1957.77</c:v>
                </c:pt>
                <c:pt idx="752">
                  <c:v>1951.62</c:v>
                </c:pt>
                <c:pt idx="753">
                  <c:v>1931.6</c:v>
                </c:pt>
                <c:pt idx="754">
                  <c:v>1897.83</c:v>
                </c:pt>
                <c:pt idx="755">
                  <c:v>1905.51</c:v>
                </c:pt>
                <c:pt idx="756">
                  <c:v>1886.1</c:v>
                </c:pt>
                <c:pt idx="757">
                  <c:v>1894.45</c:v>
                </c:pt>
                <c:pt idx="758">
                  <c:v>1896.93</c:v>
                </c:pt>
                <c:pt idx="759">
                  <c:v>1863.02</c:v>
                </c:pt>
                <c:pt idx="760">
                  <c:v>1868.12</c:v>
                </c:pt>
                <c:pt idx="761">
                  <c:v>1881.22</c:v>
                </c:pt>
                <c:pt idx="762">
                  <c:v>1877.18</c:v>
                </c:pt>
                <c:pt idx="763">
                  <c:v>1883.81</c:v>
                </c:pt>
                <c:pt idx="764">
                  <c:v>1854.17</c:v>
                </c:pt>
                <c:pt idx="765">
                  <c:v>1838.27</c:v>
                </c:pt>
                <c:pt idx="766">
                  <c:v>1852.4</c:v>
                </c:pt>
                <c:pt idx="767">
                  <c:v>1821.82</c:v>
                </c:pt>
                <c:pt idx="768">
                  <c:v>1811.79</c:v>
                </c:pt>
                <c:pt idx="769">
                  <c:v>1824.14</c:v>
                </c:pt>
                <c:pt idx="770">
                  <c:v>1815.16</c:v>
                </c:pt>
                <c:pt idx="771">
                  <c:v>1816.6</c:v>
                </c:pt>
                <c:pt idx="772">
                  <c:v>1841.85</c:v>
                </c:pt>
                <c:pt idx="773">
                  <c:v>1846.5</c:v>
                </c:pt>
                <c:pt idx="774">
                  <c:v>1853.59</c:v>
                </c:pt>
                <c:pt idx="775">
                  <c:v>1866.45</c:v>
                </c:pt>
                <c:pt idx="776">
                  <c:v>1853.46</c:v>
                </c:pt>
                <c:pt idx="777">
                  <c:v>1850.63</c:v>
                </c:pt>
                <c:pt idx="778">
                  <c:v>1853.72</c:v>
                </c:pt>
                <c:pt idx="779">
                  <c:v>1286.05</c:v>
                </c:pt>
                <c:pt idx="780">
                  <c:v>1299.9100000000001</c:v>
                </c:pt>
                <c:pt idx="781">
                  <c:v>1296.92</c:v>
                </c:pt>
                <c:pt idx="782">
                  <c:v>1296.49</c:v>
                </c:pt>
                <c:pt idx="783">
                  <c:v>1286.72</c:v>
                </c:pt>
                <c:pt idx="784">
                  <c:v>1277.53</c:v>
                </c:pt>
                <c:pt idx="785">
                  <c:v>1277.82</c:v>
                </c:pt>
                <c:pt idx="786">
                  <c:v>1274.68</c:v>
                </c:pt>
                <c:pt idx="787">
                  <c:v>1273.3399999999999</c:v>
                </c:pt>
                <c:pt idx="788">
                  <c:v>1283.45</c:v>
                </c:pt>
                <c:pt idx="789">
                  <c:v>1284.93</c:v>
                </c:pt>
                <c:pt idx="790">
                  <c:v>1285.3599999999999</c:v>
                </c:pt>
                <c:pt idx="791">
                  <c:v>1279.33</c:v>
                </c:pt>
                <c:pt idx="792">
                  <c:v>1279.78</c:v>
                </c:pt>
                <c:pt idx="793">
                  <c:v>1288.6500000000001</c:v>
                </c:pt>
                <c:pt idx="794">
                  <c:v>1305.58</c:v>
                </c:pt>
                <c:pt idx="795">
                  <c:v>1325.31</c:v>
                </c:pt>
                <c:pt idx="796">
                  <c:v>1325.52</c:v>
                </c:pt>
                <c:pt idx="797">
                  <c:v>1330.32</c:v>
                </c:pt>
                <c:pt idx="798">
                  <c:v>1335.33</c:v>
                </c:pt>
                <c:pt idx="799">
                  <c:v>1340.86</c:v>
                </c:pt>
                <c:pt idx="800">
                  <c:v>1327.98</c:v>
                </c:pt>
                <c:pt idx="801">
                  <c:v>1326.84</c:v>
                </c:pt>
                <c:pt idx="802">
                  <c:v>1333.58</c:v>
                </c:pt>
                <c:pt idx="803">
                  <c:v>1342.31</c:v>
                </c:pt>
                <c:pt idx="804">
                  <c:v>1341.7</c:v>
                </c:pt>
                <c:pt idx="805">
                  <c:v>1339.66</c:v>
                </c:pt>
                <c:pt idx="806">
                  <c:v>1346.61</c:v>
                </c:pt>
                <c:pt idx="807">
                  <c:v>1360.38</c:v>
                </c:pt>
                <c:pt idx="808">
                  <c:v>1388.44</c:v>
                </c:pt>
                <c:pt idx="809">
                  <c:v>1399.63</c:v>
                </c:pt>
                <c:pt idx="810">
                  <c:v>1419.72</c:v>
                </c:pt>
                <c:pt idx="811">
                  <c:v>1423.44</c:v>
                </c:pt>
                <c:pt idx="812">
                  <c:v>1409</c:v>
                </c:pt>
                <c:pt idx="813">
                  <c:v>1409.78</c:v>
                </c:pt>
                <c:pt idx="814">
                  <c:v>1409.55</c:v>
                </c:pt>
                <c:pt idx="815">
                  <c:v>1384.19</c:v>
                </c:pt>
                <c:pt idx="816">
                  <c:v>1418.65</c:v>
                </c:pt>
                <c:pt idx="817">
                  <c:v>1418.78</c:v>
                </c:pt>
                <c:pt idx="818">
                  <c:v>1416.08</c:v>
                </c:pt>
                <c:pt idx="819">
                  <c:v>1399.45</c:v>
                </c:pt>
                <c:pt idx="820">
                  <c:v>1395.53</c:v>
                </c:pt>
                <c:pt idx="821">
                  <c:v>1397.61</c:v>
                </c:pt>
                <c:pt idx="822">
                  <c:v>1419.02</c:v>
                </c:pt>
                <c:pt idx="823">
                  <c:v>1403.81</c:v>
                </c:pt>
                <c:pt idx="824">
                  <c:v>1415.75</c:v>
                </c:pt>
                <c:pt idx="825">
                  <c:v>1414.13</c:v>
                </c:pt>
                <c:pt idx="826">
                  <c:v>1406.23</c:v>
                </c:pt>
                <c:pt idx="827">
                  <c:v>1426.57</c:v>
                </c:pt>
                <c:pt idx="828">
                  <c:v>1446.1</c:v>
                </c:pt>
                <c:pt idx="829">
                  <c:v>1425.37</c:v>
                </c:pt>
                <c:pt idx="830">
                  <c:v>1424.88</c:v>
                </c:pt>
                <c:pt idx="831">
                  <c:v>1417.83</c:v>
                </c:pt>
                <c:pt idx="832">
                  <c:v>1425.86</c:v>
                </c:pt>
                <c:pt idx="833">
                  <c:v>1414.58</c:v>
                </c:pt>
                <c:pt idx="834">
                  <c:v>1418.9</c:v>
                </c:pt>
                <c:pt idx="835">
                  <c:v>1426.8</c:v>
                </c:pt>
                <c:pt idx="836">
                  <c:v>1430.88</c:v>
                </c:pt>
                <c:pt idx="837">
                  <c:v>1413.78</c:v>
                </c:pt>
                <c:pt idx="838">
                  <c:v>1445.18</c:v>
                </c:pt>
                <c:pt idx="839">
                  <c:v>1440.83</c:v>
                </c:pt>
                <c:pt idx="840">
                  <c:v>1463.7</c:v>
                </c:pt>
                <c:pt idx="841">
                  <c:v>1474.42</c:v>
                </c:pt>
                <c:pt idx="842">
                  <c:v>1501.16</c:v>
                </c:pt>
                <c:pt idx="843">
                  <c:v>1500.95</c:v>
                </c:pt>
                <c:pt idx="844">
                  <c:v>1496.95</c:v>
                </c:pt>
                <c:pt idx="845">
                  <c:v>1511.16</c:v>
                </c:pt>
                <c:pt idx="846">
                  <c:v>1501.51</c:v>
                </c:pt>
                <c:pt idx="847">
                  <c:v>1516.36</c:v>
                </c:pt>
                <c:pt idx="848">
                  <c:v>1523.29</c:v>
                </c:pt>
                <c:pt idx="849">
                  <c:v>1513.52</c:v>
                </c:pt>
                <c:pt idx="850">
                  <c:v>1495.92</c:v>
                </c:pt>
                <c:pt idx="851">
                  <c:v>1507.2</c:v>
                </c:pt>
                <c:pt idx="852">
                  <c:v>1502.65</c:v>
                </c:pt>
                <c:pt idx="853">
                  <c:v>1498.06</c:v>
                </c:pt>
                <c:pt idx="854">
                  <c:v>1526.96</c:v>
                </c:pt>
                <c:pt idx="855">
                  <c:v>1527.31</c:v>
                </c:pt>
                <c:pt idx="856">
                  <c:v>1542.81</c:v>
                </c:pt>
                <c:pt idx="857">
                  <c:v>1539.01</c:v>
                </c:pt>
                <c:pt idx="858">
                  <c:v>1527.63</c:v>
                </c:pt>
                <c:pt idx="859">
                  <c:v>1520.38</c:v>
                </c:pt>
                <c:pt idx="860">
                  <c:v>1529.29</c:v>
                </c:pt>
                <c:pt idx="861">
                  <c:v>1547.1</c:v>
                </c:pt>
                <c:pt idx="862">
                  <c:v>1552.55</c:v>
                </c:pt>
                <c:pt idx="863">
                  <c:v>1519.05</c:v>
                </c:pt>
                <c:pt idx="864">
                  <c:v>1506.82</c:v>
                </c:pt>
                <c:pt idx="865">
                  <c:v>1499.13</c:v>
                </c:pt>
                <c:pt idx="866">
                  <c:v>1485.78</c:v>
                </c:pt>
                <c:pt idx="867">
                  <c:v>1497.2</c:v>
                </c:pt>
                <c:pt idx="868">
                  <c:v>1499.26</c:v>
                </c:pt>
                <c:pt idx="869">
                  <c:v>1488.53</c:v>
                </c:pt>
                <c:pt idx="870">
                  <c:v>1498.43</c:v>
                </c:pt>
                <c:pt idx="871">
                  <c:v>1501.38</c:v>
                </c:pt>
                <c:pt idx="872">
                  <c:v>1494</c:v>
                </c:pt>
                <c:pt idx="873">
                  <c:v>1499.03</c:v>
                </c:pt>
                <c:pt idx="874">
                  <c:v>1516.9</c:v>
                </c:pt>
                <c:pt idx="875">
                  <c:v>1522.24</c:v>
                </c:pt>
                <c:pt idx="876">
                  <c:v>1531.87</c:v>
                </c:pt>
                <c:pt idx="877">
                  <c:v>1504.05</c:v>
                </c:pt>
                <c:pt idx="878">
                  <c:v>1504.78</c:v>
                </c:pt>
                <c:pt idx="879">
                  <c:v>1497.01</c:v>
                </c:pt>
                <c:pt idx="880">
                  <c:v>1472.49</c:v>
                </c:pt>
                <c:pt idx="881">
                  <c:v>1479.14</c:v>
                </c:pt>
                <c:pt idx="882">
                  <c:v>1499.45</c:v>
                </c:pt>
                <c:pt idx="883">
                  <c:v>1505.19</c:v>
                </c:pt>
                <c:pt idx="884">
                  <c:v>1504.66</c:v>
                </c:pt>
                <c:pt idx="885">
                  <c:v>1493.5</c:v>
                </c:pt>
                <c:pt idx="886">
                  <c:v>1505.51</c:v>
                </c:pt>
                <c:pt idx="887">
                  <c:v>1505.57</c:v>
                </c:pt>
                <c:pt idx="888">
                  <c:v>1493.99</c:v>
                </c:pt>
                <c:pt idx="889">
                  <c:v>1489.01</c:v>
                </c:pt>
                <c:pt idx="890">
                  <c:v>1493.21</c:v>
                </c:pt>
                <c:pt idx="891">
                  <c:v>1481.01</c:v>
                </c:pt>
                <c:pt idx="892">
                  <c:v>1490.13</c:v>
                </c:pt>
                <c:pt idx="893">
                  <c:v>1491.87</c:v>
                </c:pt>
                <c:pt idx="894">
                  <c:v>1490.05</c:v>
                </c:pt>
                <c:pt idx="895">
                  <c:v>1484.5</c:v>
                </c:pt>
                <c:pt idx="896">
                  <c:v>1487.68</c:v>
                </c:pt>
                <c:pt idx="897">
                  <c:v>1492.12</c:v>
                </c:pt>
                <c:pt idx="898">
                  <c:v>1503.98</c:v>
                </c:pt>
                <c:pt idx="899">
                  <c:v>1504.63</c:v>
                </c:pt>
                <c:pt idx="900">
                  <c:v>1492.51</c:v>
                </c:pt>
                <c:pt idx="901">
                  <c:v>1487.72</c:v>
                </c:pt>
                <c:pt idx="902">
                  <c:v>1495.66</c:v>
                </c:pt>
                <c:pt idx="903">
                  <c:v>1512.99</c:v>
                </c:pt>
                <c:pt idx="904">
                  <c:v>1514.34</c:v>
                </c:pt>
                <c:pt idx="905">
                  <c:v>1509.82</c:v>
                </c:pt>
                <c:pt idx="906">
                  <c:v>1483.61</c:v>
                </c:pt>
                <c:pt idx="907">
                  <c:v>1490.57</c:v>
                </c:pt>
                <c:pt idx="908">
                  <c:v>1468.48</c:v>
                </c:pt>
                <c:pt idx="909">
                  <c:v>1459</c:v>
                </c:pt>
                <c:pt idx="910">
                  <c:v>1455.86</c:v>
                </c:pt>
                <c:pt idx="911">
                  <c:v>1456.32</c:v>
                </c:pt>
                <c:pt idx="912">
                  <c:v>1463.58</c:v>
                </c:pt>
                <c:pt idx="913">
                  <c:v>1471.4</c:v>
                </c:pt>
                <c:pt idx="914">
                  <c:v>1468.21</c:v>
                </c:pt>
                <c:pt idx="915">
                  <c:v>1471.51</c:v>
                </c:pt>
                <c:pt idx="916">
                  <c:v>1472.46</c:v>
                </c:pt>
                <c:pt idx="917">
                  <c:v>1471.61</c:v>
                </c:pt>
                <c:pt idx="918">
                  <c:v>1464.41</c:v>
                </c:pt>
                <c:pt idx="919">
                  <c:v>1461.93</c:v>
                </c:pt>
                <c:pt idx="920">
                  <c:v>1455.26</c:v>
                </c:pt>
                <c:pt idx="921">
                  <c:v>1461.39</c:v>
                </c:pt>
                <c:pt idx="922">
                  <c:v>1454.44</c:v>
                </c:pt>
                <c:pt idx="923">
                  <c:v>1456.27</c:v>
                </c:pt>
                <c:pt idx="924">
                  <c:v>1463.98</c:v>
                </c:pt>
                <c:pt idx="925">
                  <c:v>1462.44</c:v>
                </c:pt>
                <c:pt idx="926">
                  <c:v>1477.61</c:v>
                </c:pt>
                <c:pt idx="927">
                  <c:v>1474.59</c:v>
                </c:pt>
                <c:pt idx="928">
                  <c:v>1476</c:v>
                </c:pt>
                <c:pt idx="929">
                  <c:v>1460.17</c:v>
                </c:pt>
                <c:pt idx="930">
                  <c:v>1461.68</c:v>
                </c:pt>
                <c:pt idx="931">
                  <c:v>1464.39</c:v>
                </c:pt>
                <c:pt idx="932">
                  <c:v>1474.88</c:v>
                </c:pt>
                <c:pt idx="933">
                  <c:v>1469.8</c:v>
                </c:pt>
                <c:pt idx="934">
                  <c:v>1476.33</c:v>
                </c:pt>
                <c:pt idx="935">
                  <c:v>1476.18</c:v>
                </c:pt>
                <c:pt idx="936">
                  <c:v>1476.22</c:v>
                </c:pt>
                <c:pt idx="937">
                  <c:v>1475.4</c:v>
                </c:pt>
                <c:pt idx="938">
                  <c:v>1478.8</c:v>
                </c:pt>
                <c:pt idx="939">
                  <c:v>1478.22</c:v>
                </c:pt>
                <c:pt idx="940">
                  <c:v>1485.79</c:v>
                </c:pt>
                <c:pt idx="941">
                  <c:v>1499.41</c:v>
                </c:pt>
                <c:pt idx="942">
                  <c:v>1499.84</c:v>
                </c:pt>
                <c:pt idx="943">
                  <c:v>1511.53</c:v>
                </c:pt>
                <c:pt idx="944">
                  <c:v>1510.56</c:v>
                </c:pt>
                <c:pt idx="945">
                  <c:v>1515.16</c:v>
                </c:pt>
                <c:pt idx="946">
                  <c:v>1517.27</c:v>
                </c:pt>
                <c:pt idx="947">
                  <c:v>1517.29</c:v>
                </c:pt>
                <c:pt idx="948">
                  <c:v>1529.13</c:v>
                </c:pt>
                <c:pt idx="949">
                  <c:v>1552.2</c:v>
                </c:pt>
                <c:pt idx="950">
                  <c:v>1565.74</c:v>
                </c:pt>
                <c:pt idx="951">
                  <c:v>1574.37</c:v>
                </c:pt>
                <c:pt idx="952">
                  <c:v>1556.42</c:v>
                </c:pt>
                <c:pt idx="953">
                  <c:v>1552.32</c:v>
                </c:pt>
                <c:pt idx="954">
                  <c:v>1562.34</c:v>
                </c:pt>
                <c:pt idx="955">
                  <c:v>1547.88</c:v>
                </c:pt>
                <c:pt idx="956">
                  <c:v>1546.39</c:v>
                </c:pt>
                <c:pt idx="957">
                  <c:v>1556.25</c:v>
                </c:pt>
                <c:pt idx="958">
                  <c:v>1552.51</c:v>
                </c:pt>
                <c:pt idx="959">
                  <c:v>1557.24</c:v>
                </c:pt>
                <c:pt idx="960">
                  <c:v>1560.77</c:v>
                </c:pt>
                <c:pt idx="961">
                  <c:v>1558.17</c:v>
                </c:pt>
                <c:pt idx="962">
                  <c:v>1558.78</c:v>
                </c:pt>
                <c:pt idx="963">
                  <c:v>1562.94</c:v>
                </c:pt>
                <c:pt idx="964">
                  <c:v>1571.53</c:v>
                </c:pt>
                <c:pt idx="965">
                  <c:v>1582.06</c:v>
                </c:pt>
                <c:pt idx="966">
                  <c:v>1567.17</c:v>
                </c:pt>
                <c:pt idx="967">
                  <c:v>1576.83</c:v>
                </c:pt>
                <c:pt idx="968">
                  <c:v>1574.28</c:v>
                </c:pt>
                <c:pt idx="969">
                  <c:v>1589.16</c:v>
                </c:pt>
                <c:pt idx="970">
                  <c:v>1576.73</c:v>
                </c:pt>
                <c:pt idx="971">
                  <c:v>1552.92</c:v>
                </c:pt>
                <c:pt idx="972">
                  <c:v>1556.02</c:v>
                </c:pt>
                <c:pt idx="973">
                  <c:v>1566.66</c:v>
                </c:pt>
                <c:pt idx="974">
                  <c:v>1570.44</c:v>
                </c:pt>
                <c:pt idx="975">
                  <c:v>1572.15</c:v>
                </c:pt>
                <c:pt idx="976">
                  <c:v>1567.89</c:v>
                </c:pt>
                <c:pt idx="977">
                  <c:v>1566.06</c:v>
                </c:pt>
                <c:pt idx="978">
                  <c:v>1576</c:v>
                </c:pt>
                <c:pt idx="979">
                  <c:v>1584.06</c:v>
                </c:pt>
                <c:pt idx="980">
                  <c:v>1581.13</c:v>
                </c:pt>
                <c:pt idx="981">
                  <c:v>1601.61</c:v>
                </c:pt>
                <c:pt idx="982">
                  <c:v>1611.7</c:v>
                </c:pt>
                <c:pt idx="983">
                  <c:v>1619.56</c:v>
                </c:pt>
                <c:pt idx="984">
                  <c:v>1643.41</c:v>
                </c:pt>
                <c:pt idx="985">
                  <c:v>1659.38</c:v>
                </c:pt>
                <c:pt idx="986">
                  <c:v>1635.14</c:v>
                </c:pt>
                <c:pt idx="987">
                  <c:v>1640.96</c:v>
                </c:pt>
                <c:pt idx="988">
                  <c:v>1645.01</c:v>
                </c:pt>
                <c:pt idx="989">
                  <c:v>1585.69</c:v>
                </c:pt>
                <c:pt idx="990">
                  <c:v>1589.44</c:v>
                </c:pt>
                <c:pt idx="991">
                  <c:v>1640.9</c:v>
                </c:pt>
                <c:pt idx="992">
                  <c:v>1636.93</c:v>
                </c:pt>
                <c:pt idx="993">
                  <c:v>1672.23</c:v>
                </c:pt>
                <c:pt idx="994">
                  <c:v>1673.83</c:v>
                </c:pt>
                <c:pt idx="995">
                  <c:v>1680.47</c:v>
                </c:pt>
                <c:pt idx="996">
                  <c:v>1649.4</c:v>
                </c:pt>
                <c:pt idx="997">
                  <c:v>1635.04</c:v>
                </c:pt>
                <c:pt idx="998">
                  <c:v>1576.15</c:v>
                </c:pt>
                <c:pt idx="999">
                  <c:v>1529.83</c:v>
                </c:pt>
                <c:pt idx="1000">
                  <c:v>1514.1</c:v>
                </c:pt>
                <c:pt idx="1001">
                  <c:v>1528.3</c:v>
                </c:pt>
                <c:pt idx="1002">
                  <c:v>1486.05</c:v>
                </c:pt>
                <c:pt idx="1003">
                  <c:v>1471.24</c:v>
                </c:pt>
                <c:pt idx="1004">
                  <c:v>1498.65</c:v>
                </c:pt>
                <c:pt idx="1005">
                  <c:v>1553.23</c:v>
                </c:pt>
                <c:pt idx="1006">
                  <c:v>1632.32</c:v>
                </c:pt>
                <c:pt idx="1007">
                  <c:v>1616.9</c:v>
                </c:pt>
                <c:pt idx="1008">
                  <c:v>1631.34</c:v>
                </c:pt>
                <c:pt idx="1009">
                  <c:v>1628.16</c:v>
                </c:pt>
                <c:pt idx="1010">
                  <c:v>1622.51</c:v>
                </c:pt>
                <c:pt idx="1011">
                  <c:v>1577.18</c:v>
                </c:pt>
                <c:pt idx="1012">
                  <c:v>1591.51</c:v>
                </c:pt>
                <c:pt idx="1013">
                  <c:v>1613.99</c:v>
                </c:pt>
                <c:pt idx="1014">
                  <c:v>1620.81</c:v>
                </c:pt>
                <c:pt idx="1015">
                  <c:v>1660.97</c:v>
                </c:pt>
                <c:pt idx="1016">
                  <c:v>1647.72</c:v>
                </c:pt>
                <c:pt idx="1017">
                  <c:v>1646.14</c:v>
                </c:pt>
                <c:pt idx="1018">
                  <c:v>1683.73</c:v>
                </c:pt>
                <c:pt idx="1019">
                  <c:v>1696.65</c:v>
                </c:pt>
                <c:pt idx="1020">
                  <c:v>1715.34</c:v>
                </c:pt>
                <c:pt idx="1021">
                  <c:v>1726.97</c:v>
                </c:pt>
                <c:pt idx="1022">
                  <c:v>1717.03</c:v>
                </c:pt>
                <c:pt idx="1023">
                  <c:v>1717.7</c:v>
                </c:pt>
                <c:pt idx="1024">
                  <c:v>1682.82</c:v>
                </c:pt>
                <c:pt idx="1025">
                  <c:v>1695.65</c:v>
                </c:pt>
                <c:pt idx="1026">
                  <c:v>1686.2</c:v>
                </c:pt>
                <c:pt idx="1027">
                  <c:v>1714.08</c:v>
                </c:pt>
                <c:pt idx="1028">
                  <c:v>1730.51</c:v>
                </c:pt>
                <c:pt idx="1029">
                  <c:v>1729.6</c:v>
                </c:pt>
                <c:pt idx="1030">
                  <c:v>1713.99</c:v>
                </c:pt>
                <c:pt idx="1031">
                  <c:v>1707.79</c:v>
                </c:pt>
                <c:pt idx="1032">
                  <c:v>1713.41</c:v>
                </c:pt>
                <c:pt idx="1033">
                  <c:v>1686.5</c:v>
                </c:pt>
                <c:pt idx="1034">
                  <c:v>1700.42</c:v>
                </c:pt>
                <c:pt idx="1035">
                  <c:v>1702.07</c:v>
                </c:pt>
                <c:pt idx="1036">
                  <c:v>1705.92</c:v>
                </c:pt>
                <c:pt idx="1037">
                  <c:v>1685.71</c:v>
                </c:pt>
                <c:pt idx="1038">
                  <c:v>1716.06</c:v>
                </c:pt>
                <c:pt idx="1039">
                  <c:v>1702.7</c:v>
                </c:pt>
                <c:pt idx="1040">
                  <c:v>1697.93</c:v>
                </c:pt>
                <c:pt idx="1041">
                  <c:v>1702.7</c:v>
                </c:pt>
                <c:pt idx="1042">
                  <c:v>1716.28</c:v>
                </c:pt>
                <c:pt idx="1043">
                  <c:v>1730.3</c:v>
                </c:pt>
                <c:pt idx="1044">
                  <c:v>1743.67</c:v>
                </c:pt>
                <c:pt idx="1045">
                  <c:v>1732.55</c:v>
                </c:pt>
                <c:pt idx="1046">
                  <c:v>1745.05</c:v>
                </c:pt>
                <c:pt idx="1047">
                  <c:v>1748.18</c:v>
                </c:pt>
                <c:pt idx="1048">
                  <c:v>1727</c:v>
                </c:pt>
                <c:pt idx="1049">
                  <c:v>1734.68</c:v>
                </c:pt>
                <c:pt idx="1050">
                  <c:v>1731.95</c:v>
                </c:pt>
                <c:pt idx="1051">
                  <c:v>1710.58</c:v>
                </c:pt>
                <c:pt idx="1052">
                  <c:v>1709.47</c:v>
                </c:pt>
                <c:pt idx="1053">
                  <c:v>1718.33</c:v>
                </c:pt>
                <c:pt idx="1054">
                  <c:v>1730.27</c:v>
                </c:pt>
                <c:pt idx="1055">
                  <c:v>1739.55</c:v>
                </c:pt>
                <c:pt idx="1056">
                  <c:v>1727.7</c:v>
                </c:pt>
                <c:pt idx="1057">
                  <c:v>1699.67</c:v>
                </c:pt>
                <c:pt idx="1058">
                  <c:v>1714.01</c:v>
                </c:pt>
                <c:pt idx="1059">
                  <c:v>1685.06</c:v>
                </c:pt>
                <c:pt idx="1060">
                  <c:v>1698.53</c:v>
                </c:pt>
                <c:pt idx="1061">
                  <c:v>1715.33</c:v>
                </c:pt>
                <c:pt idx="1062">
                  <c:v>1738.7</c:v>
                </c:pt>
                <c:pt idx="1063">
                  <c:v>1727.7</c:v>
                </c:pt>
                <c:pt idx="1064">
                  <c:v>1730.75</c:v>
                </c:pt>
                <c:pt idx="1065">
                  <c:v>1725.16</c:v>
                </c:pt>
                <c:pt idx="1066">
                  <c:v>1726.53</c:v>
                </c:pt>
                <c:pt idx="1067">
                  <c:v>1726.95</c:v>
                </c:pt>
                <c:pt idx="1068">
                  <c:v>1722.93</c:v>
                </c:pt>
                <c:pt idx="1069">
                  <c:v>1743.87</c:v>
                </c:pt>
                <c:pt idx="1070">
                  <c:v>1754.43</c:v>
                </c:pt>
                <c:pt idx="1071">
                  <c:v>1768.41</c:v>
                </c:pt>
                <c:pt idx="1072">
                  <c:v>1761.17</c:v>
                </c:pt>
                <c:pt idx="1073">
                  <c:v>1763.79</c:v>
                </c:pt>
                <c:pt idx="1074">
                  <c:v>1771.29</c:v>
                </c:pt>
                <c:pt idx="1075">
                  <c:v>1772.82</c:v>
                </c:pt>
                <c:pt idx="1076">
                  <c:v>1780.96</c:v>
                </c:pt>
                <c:pt idx="1077">
                  <c:v>1770.09</c:v>
                </c:pt>
                <c:pt idx="1078">
                  <c:v>1775.38</c:v>
                </c:pt>
                <c:pt idx="1079">
                  <c:v>1775.95</c:v>
                </c:pt>
                <c:pt idx="1080">
                  <c:v>1784.68</c:v>
                </c:pt>
                <c:pt idx="1081">
                  <c:v>1794.86</c:v>
                </c:pt>
                <c:pt idx="1082">
                  <c:v>1808.89</c:v>
                </c:pt>
                <c:pt idx="1083">
                  <c:v>1803.55</c:v>
                </c:pt>
                <c:pt idx="1084">
                  <c:v>1798.7</c:v>
                </c:pt>
                <c:pt idx="1085">
                  <c:v>1802.76</c:v>
                </c:pt>
                <c:pt idx="1086">
                  <c:v>1809.36</c:v>
                </c:pt>
                <c:pt idx="1087">
                  <c:v>1810.29</c:v>
                </c:pt>
                <c:pt idx="1088">
                  <c:v>1797.16</c:v>
                </c:pt>
                <c:pt idx="1089">
                  <c:v>1810.42</c:v>
                </c:pt>
                <c:pt idx="1090">
                  <c:v>1817.77</c:v>
                </c:pt>
                <c:pt idx="1091">
                  <c:v>1841.91</c:v>
                </c:pt>
                <c:pt idx="1092">
                  <c:v>1871.41</c:v>
                </c:pt>
                <c:pt idx="1093">
                  <c:v>1887.44</c:v>
                </c:pt>
                <c:pt idx="1094">
                  <c:v>1902.02</c:v>
                </c:pt>
                <c:pt idx="1095">
                  <c:v>1942.24</c:v>
                </c:pt>
                <c:pt idx="1096">
                  <c:v>1958.43</c:v>
                </c:pt>
                <c:pt idx="1097">
                  <c:v>1970.79</c:v>
                </c:pt>
                <c:pt idx="1098">
                  <c:v>1956.64</c:v>
                </c:pt>
                <c:pt idx="1099">
                  <c:v>1975.86</c:v>
                </c:pt>
                <c:pt idx="1100">
                  <c:v>1976.98</c:v>
                </c:pt>
                <c:pt idx="1101">
                  <c:v>2019.21</c:v>
                </c:pt>
                <c:pt idx="1102">
                  <c:v>2038.12</c:v>
                </c:pt>
                <c:pt idx="1103">
                  <c:v>2063.54</c:v>
                </c:pt>
                <c:pt idx="1104">
                  <c:v>2035.55</c:v>
                </c:pt>
                <c:pt idx="1105">
                  <c:v>2027.34</c:v>
                </c:pt>
                <c:pt idx="1106">
                  <c:v>1911.89</c:v>
                </c:pt>
                <c:pt idx="1107">
                  <c:v>1915.83</c:v>
                </c:pt>
                <c:pt idx="1108">
                  <c:v>1953.71</c:v>
                </c:pt>
                <c:pt idx="1109">
                  <c:v>1945.12</c:v>
                </c:pt>
                <c:pt idx="1110">
                  <c:v>1985.3</c:v>
                </c:pt>
                <c:pt idx="1111">
                  <c:v>2002.44</c:v>
                </c:pt>
                <c:pt idx="1112">
                  <c:v>1928.98</c:v>
                </c:pt>
                <c:pt idx="1113">
                  <c:v>1947.26</c:v>
                </c:pt>
                <c:pt idx="1114">
                  <c:v>1940.48</c:v>
                </c:pt>
                <c:pt idx="1115">
                  <c:v>1928.88</c:v>
                </c:pt>
                <c:pt idx="1116">
                  <c:v>1928.18</c:v>
                </c:pt>
                <c:pt idx="1117">
                  <c:v>1954.46</c:v>
                </c:pt>
                <c:pt idx="1118">
                  <c:v>1929.54</c:v>
                </c:pt>
                <c:pt idx="1119">
                  <c:v>1964.83</c:v>
                </c:pt>
                <c:pt idx="1120">
                  <c:v>1967.8</c:v>
                </c:pt>
                <c:pt idx="1121">
                  <c:v>1970.18</c:v>
                </c:pt>
                <c:pt idx="1122">
                  <c:v>1942.92</c:v>
                </c:pt>
                <c:pt idx="1123">
                  <c:v>1930.91</c:v>
                </c:pt>
                <c:pt idx="1124">
                  <c:v>1933.94</c:v>
                </c:pt>
                <c:pt idx="1125">
                  <c:v>1933.64</c:v>
                </c:pt>
                <c:pt idx="1126">
                  <c:v>1932.03</c:v>
                </c:pt>
                <c:pt idx="1127">
                  <c:v>1946.84</c:v>
                </c:pt>
                <c:pt idx="1128">
                  <c:v>1946.09</c:v>
                </c:pt>
                <c:pt idx="1129">
                  <c:v>1940.55</c:v>
                </c:pt>
                <c:pt idx="1130">
                  <c:v>1956.86</c:v>
                </c:pt>
                <c:pt idx="1131">
                  <c:v>1954.15</c:v>
                </c:pt>
                <c:pt idx="1132">
                  <c:v>1959.26</c:v>
                </c:pt>
                <c:pt idx="1133">
                  <c:v>1944.44</c:v>
                </c:pt>
                <c:pt idx="1134">
                  <c:v>1950.86</c:v>
                </c:pt>
                <c:pt idx="1135">
                  <c:v>1912.51</c:v>
                </c:pt>
                <c:pt idx="1136">
                  <c:v>1900.21</c:v>
                </c:pt>
                <c:pt idx="1137">
                  <c:v>1863.34</c:v>
                </c:pt>
                <c:pt idx="1138">
                  <c:v>1868.07</c:v>
                </c:pt>
                <c:pt idx="1139">
                  <c:v>1861.58</c:v>
                </c:pt>
                <c:pt idx="1140">
                  <c:v>1881.48</c:v>
                </c:pt>
                <c:pt idx="1141">
                  <c:v>1898.07</c:v>
                </c:pt>
                <c:pt idx="1142">
                  <c:v>1885.82</c:v>
                </c:pt>
                <c:pt idx="1143">
                  <c:v>1906.01</c:v>
                </c:pt>
                <c:pt idx="1144">
                  <c:v>1899.84</c:v>
                </c:pt>
                <c:pt idx="1145">
                  <c:v>1913.53</c:v>
                </c:pt>
                <c:pt idx="1146">
                  <c:v>1878.18</c:v>
                </c:pt>
                <c:pt idx="1147">
                  <c:v>1887.42</c:v>
                </c:pt>
                <c:pt idx="1148">
                  <c:v>1893.82</c:v>
                </c:pt>
                <c:pt idx="1149">
                  <c:v>1930.4</c:v>
                </c:pt>
                <c:pt idx="1150">
                  <c:v>1922.77</c:v>
                </c:pt>
                <c:pt idx="1151">
                  <c:v>1891.36</c:v>
                </c:pt>
                <c:pt idx="1152">
                  <c:v>1901.52</c:v>
                </c:pt>
                <c:pt idx="1153">
                  <c:v>1908.71</c:v>
                </c:pt>
                <c:pt idx="1154">
                  <c:v>1899.29</c:v>
                </c:pt>
                <c:pt idx="1155">
                  <c:v>1904.08</c:v>
                </c:pt>
                <c:pt idx="1156">
                  <c:v>1906.95</c:v>
                </c:pt>
                <c:pt idx="1157">
                  <c:v>1924.33</c:v>
                </c:pt>
                <c:pt idx="1158">
                  <c:v>1904.11</c:v>
                </c:pt>
                <c:pt idx="1159">
                  <c:v>1902.05</c:v>
                </c:pt>
                <c:pt idx="1160">
                  <c:v>1902.08</c:v>
                </c:pt>
                <c:pt idx="1161">
                  <c:v>1907.99</c:v>
                </c:pt>
                <c:pt idx="1162">
                  <c:v>1877.19</c:v>
                </c:pt>
                <c:pt idx="1163">
                  <c:v>1867.59</c:v>
                </c:pt>
                <c:pt idx="1164">
                  <c:v>1878.81</c:v>
                </c:pt>
                <c:pt idx="1165">
                  <c:v>1895.48</c:v>
                </c:pt>
                <c:pt idx="1166">
                  <c:v>1909.17</c:v>
                </c:pt>
                <c:pt idx="1167">
                  <c:v>1902.92</c:v>
                </c:pt>
                <c:pt idx="1168">
                  <c:v>1949.66</c:v>
                </c:pt>
                <c:pt idx="1169">
                  <c:v>1951.35</c:v>
                </c:pt>
                <c:pt idx="1170">
                  <c:v>1863.04</c:v>
                </c:pt>
                <c:pt idx="1171">
                  <c:v>1877.32</c:v>
                </c:pt>
                <c:pt idx="1172">
                  <c:v>1865.73</c:v>
                </c:pt>
                <c:pt idx="1173">
                  <c:v>1876.83</c:v>
                </c:pt>
                <c:pt idx="1174">
                  <c:v>1889.2</c:v>
                </c:pt>
                <c:pt idx="1175">
                  <c:v>1888.95</c:v>
                </c:pt>
                <c:pt idx="1176">
                  <c:v>1880.38</c:v>
                </c:pt>
                <c:pt idx="1177">
                  <c:v>1872.24</c:v>
                </c:pt>
                <c:pt idx="1178">
                  <c:v>1866.54</c:v>
                </c:pt>
                <c:pt idx="1179">
                  <c:v>1870.99</c:v>
                </c:pt>
                <c:pt idx="1180">
                  <c:v>1837.86</c:v>
                </c:pt>
                <c:pt idx="1181">
                  <c:v>1807.59</c:v>
                </c:pt>
                <c:pt idx="1182">
                  <c:v>1807.56</c:v>
                </c:pt>
                <c:pt idx="1183">
                  <c:v>1815.8</c:v>
                </c:pt>
                <c:pt idx="1184">
                  <c:v>1787.79</c:v>
                </c:pt>
                <c:pt idx="1185">
                  <c:v>1776.95</c:v>
                </c:pt>
                <c:pt idx="1186">
                  <c:v>1815.24</c:v>
                </c:pt>
                <c:pt idx="1187">
                  <c:v>1831.28</c:v>
                </c:pt>
                <c:pt idx="1188">
                  <c:v>1841.08</c:v>
                </c:pt>
                <c:pt idx="1189">
                  <c:v>1838.86</c:v>
                </c:pt>
                <c:pt idx="1190">
                  <c:v>1862.73</c:v>
                </c:pt>
                <c:pt idx="1191">
                  <c:v>1870.56</c:v>
                </c:pt>
                <c:pt idx="1192">
                  <c:v>1839.55</c:v>
                </c:pt>
                <c:pt idx="1193">
                  <c:v>1836.57</c:v>
                </c:pt>
                <c:pt idx="1194">
                  <c:v>1839.85</c:v>
                </c:pt>
                <c:pt idx="1195">
                  <c:v>1827.35</c:v>
                </c:pt>
                <c:pt idx="1196">
                  <c:v>1853.64</c:v>
                </c:pt>
                <c:pt idx="1197">
                  <c:v>1864.8</c:v>
                </c:pt>
                <c:pt idx="1198">
                  <c:v>1885.42</c:v>
                </c:pt>
                <c:pt idx="1199">
                  <c:v>1881.35</c:v>
                </c:pt>
                <c:pt idx="1200">
                  <c:v>1876.89</c:v>
                </c:pt>
                <c:pt idx="1201">
                  <c:v>1860.84</c:v>
                </c:pt>
                <c:pt idx="1202">
                  <c:v>1872.89</c:v>
                </c:pt>
                <c:pt idx="1203">
                  <c:v>1883.46</c:v>
                </c:pt>
                <c:pt idx="1204">
                  <c:v>1873.69</c:v>
                </c:pt>
                <c:pt idx="1205">
                  <c:v>1878.18</c:v>
                </c:pt>
                <c:pt idx="1206">
                  <c:v>1894.39</c:v>
                </c:pt>
                <c:pt idx="1207">
                  <c:v>1898.36</c:v>
                </c:pt>
                <c:pt idx="1208">
                  <c:v>1898.67</c:v>
                </c:pt>
                <c:pt idx="1209">
                  <c:v>1942.9</c:v>
                </c:pt>
                <c:pt idx="1210">
                  <c:v>1950.01</c:v>
                </c:pt>
                <c:pt idx="1211">
                  <c:v>1918.61</c:v>
                </c:pt>
                <c:pt idx="1212">
                  <c:v>1913.95</c:v>
                </c:pt>
                <c:pt idx="1213">
                  <c:v>1849.01</c:v>
                </c:pt>
                <c:pt idx="1214">
                  <c:v>1843.89</c:v>
                </c:pt>
                <c:pt idx="1215">
                  <c:v>1854.77</c:v>
                </c:pt>
                <c:pt idx="1216">
                  <c:v>1845.51</c:v>
                </c:pt>
                <c:pt idx="1217">
                  <c:v>1846.53</c:v>
                </c:pt>
                <c:pt idx="1218">
                  <c:v>1828.45</c:v>
                </c:pt>
                <c:pt idx="1219">
                  <c:v>1841.26</c:v>
                </c:pt>
                <c:pt idx="1220">
                  <c:v>1840.28</c:v>
                </c:pt>
                <c:pt idx="1221">
                  <c:v>1871.84</c:v>
                </c:pt>
                <c:pt idx="1222">
                  <c:v>1870.02</c:v>
                </c:pt>
                <c:pt idx="1223">
                  <c:v>1855.61</c:v>
                </c:pt>
                <c:pt idx="1224">
                  <c:v>1855.93</c:v>
                </c:pt>
                <c:pt idx="1225">
                  <c:v>1850.92</c:v>
                </c:pt>
                <c:pt idx="1226">
                  <c:v>1843.98</c:v>
                </c:pt>
                <c:pt idx="1227">
                  <c:v>1843.17</c:v>
                </c:pt>
                <c:pt idx="1228">
                  <c:v>1847.65</c:v>
                </c:pt>
                <c:pt idx="1229">
                  <c:v>1860.78</c:v>
                </c:pt>
                <c:pt idx="1230">
                  <c:v>1838.03</c:v>
                </c:pt>
                <c:pt idx="1231">
                  <c:v>1834.04</c:v>
                </c:pt>
                <c:pt idx="1232">
                  <c:v>1794.03</c:v>
                </c:pt>
                <c:pt idx="1233">
                  <c:v>1814.11</c:v>
                </c:pt>
                <c:pt idx="1234">
                  <c:v>1830.81</c:v>
                </c:pt>
                <c:pt idx="1235">
                  <c:v>1838.32</c:v>
                </c:pt>
                <c:pt idx="1236">
                  <c:v>1842.89</c:v>
                </c:pt>
                <c:pt idx="1237">
                  <c:v>1825.51</c:v>
                </c:pt>
                <c:pt idx="1238">
                  <c:v>1824.23</c:v>
                </c:pt>
                <c:pt idx="1239">
                  <c:v>1818.86</c:v>
                </c:pt>
                <c:pt idx="1240">
                  <c:v>1794.47</c:v>
                </c:pt>
                <c:pt idx="1241">
                  <c:v>1776.13</c:v>
                </c:pt>
                <c:pt idx="1242">
                  <c:v>1775.67</c:v>
                </c:pt>
                <c:pt idx="1243">
                  <c:v>1784.25</c:v>
                </c:pt>
                <c:pt idx="1244">
                  <c:v>1809.67</c:v>
                </c:pt>
                <c:pt idx="1245">
                  <c:v>1805.73</c:v>
                </c:pt>
                <c:pt idx="1246">
                  <c:v>1805.06</c:v>
                </c:pt>
                <c:pt idx="1247">
                  <c:v>1770.56</c:v>
                </c:pt>
                <c:pt idx="1248">
                  <c:v>1734.04</c:v>
                </c:pt>
                <c:pt idx="1249">
                  <c:v>1725.04</c:v>
                </c:pt>
                <c:pt idx="1250">
                  <c:v>1738.36</c:v>
                </c:pt>
                <c:pt idx="1251">
                  <c:v>1711.23</c:v>
                </c:pt>
                <c:pt idx="1252">
                  <c:v>1697.52</c:v>
                </c:pt>
                <c:pt idx="1253">
                  <c:v>1700.64</c:v>
                </c:pt>
                <c:pt idx="1254">
                  <c:v>1683.54</c:v>
                </c:pt>
                <c:pt idx="1255">
                  <c:v>1716.1</c:v>
                </c:pt>
                <c:pt idx="1256">
                  <c:v>1726.71</c:v>
                </c:pt>
                <c:pt idx="1257">
                  <c:v>1722.6</c:v>
                </c:pt>
                <c:pt idx="1258">
                  <c:v>1727.11</c:v>
                </c:pt>
                <c:pt idx="1259">
                  <c:v>1731.67</c:v>
                </c:pt>
                <c:pt idx="1260">
                  <c:v>1731.4</c:v>
                </c:pt>
                <c:pt idx="1261">
                  <c:v>1745.33</c:v>
                </c:pt>
                <c:pt idx="1262">
                  <c:v>1736.42</c:v>
                </c:pt>
                <c:pt idx="1263">
                  <c:v>1745.23</c:v>
                </c:pt>
                <c:pt idx="1264">
                  <c:v>1739.03</c:v>
                </c:pt>
                <c:pt idx="1265">
                  <c:v>1727.07</c:v>
                </c:pt>
                <c:pt idx="1266">
                  <c:v>1734.69</c:v>
                </c:pt>
                <c:pt idx="1267">
                  <c:v>1726.93</c:v>
                </c:pt>
                <c:pt idx="1268">
                  <c:v>1732.52</c:v>
                </c:pt>
                <c:pt idx="1269">
                  <c:v>1712.2</c:v>
                </c:pt>
                <c:pt idx="1270">
                  <c:v>1685.2</c:v>
                </c:pt>
                <c:pt idx="1271">
                  <c:v>1707.71</c:v>
                </c:pt>
                <c:pt idx="1272">
                  <c:v>1729.31</c:v>
                </c:pt>
                <c:pt idx="1273">
                  <c:v>1728.87</c:v>
                </c:pt>
                <c:pt idx="1274">
                  <c:v>1728.27</c:v>
                </c:pt>
                <c:pt idx="1275">
                  <c:v>1743.27</c:v>
                </c:pt>
                <c:pt idx="1276">
                  <c:v>1737.72</c:v>
                </c:pt>
                <c:pt idx="1277">
                  <c:v>1755.84</c:v>
                </c:pt>
                <c:pt idx="1278">
                  <c:v>1743.88</c:v>
                </c:pt>
                <c:pt idx="1279">
                  <c:v>1732.76</c:v>
                </c:pt>
                <c:pt idx="1280">
                  <c:v>1745.51</c:v>
                </c:pt>
                <c:pt idx="1281">
                  <c:v>1736.43</c:v>
                </c:pt>
                <c:pt idx="1282">
                  <c:v>1763.95</c:v>
                </c:pt>
                <c:pt idx="1283">
                  <c:v>1776.51</c:v>
                </c:pt>
                <c:pt idx="1284">
                  <c:v>1771.43</c:v>
                </c:pt>
                <c:pt idx="1285">
                  <c:v>1778.75</c:v>
                </c:pt>
                <c:pt idx="1286">
                  <c:v>1793.79</c:v>
                </c:pt>
                <c:pt idx="1287">
                  <c:v>1783.94</c:v>
                </c:pt>
                <c:pt idx="1288">
                  <c:v>1777.2</c:v>
                </c:pt>
                <c:pt idx="1289">
                  <c:v>1781.38</c:v>
                </c:pt>
                <c:pt idx="1290">
                  <c:v>1776.6</c:v>
                </c:pt>
                <c:pt idx="1291">
                  <c:v>1781.68</c:v>
                </c:pt>
                <c:pt idx="1292">
                  <c:v>1772.18</c:v>
                </c:pt>
                <c:pt idx="1293">
                  <c:v>1769.13</c:v>
                </c:pt>
                <c:pt idx="1294">
                  <c:v>1792.88</c:v>
                </c:pt>
                <c:pt idx="1295">
                  <c:v>1779.06</c:v>
                </c:pt>
                <c:pt idx="1296">
                  <c:v>1786.87</c:v>
                </c:pt>
                <c:pt idx="1297">
                  <c:v>1815.22</c:v>
                </c:pt>
                <c:pt idx="1298">
                  <c:v>1831.24</c:v>
                </c:pt>
                <c:pt idx="1299">
                  <c:v>1836.07</c:v>
                </c:pt>
                <c:pt idx="1300">
                  <c:v>1837.47</c:v>
                </c:pt>
                <c:pt idx="1301">
                  <c:v>1815.69</c:v>
                </c:pt>
                <c:pt idx="1302">
                  <c:v>1826.72</c:v>
                </c:pt>
                <c:pt idx="1303">
                  <c:v>1843.43</c:v>
                </c:pt>
                <c:pt idx="1304">
                  <c:v>1866.9</c:v>
                </c:pt>
                <c:pt idx="1305">
                  <c:v>1869.44</c:v>
                </c:pt>
                <c:pt idx="1306">
                  <c:v>1869.62</c:v>
                </c:pt>
                <c:pt idx="1307">
                  <c:v>1877.21</c:v>
                </c:pt>
                <c:pt idx="1308">
                  <c:v>1881.25</c:v>
                </c:pt>
                <c:pt idx="1309">
                  <c:v>1881.02</c:v>
                </c:pt>
                <c:pt idx="1310">
                  <c:v>1899.25</c:v>
                </c:pt>
                <c:pt idx="1311">
                  <c:v>1896.67</c:v>
                </c:pt>
                <c:pt idx="1312">
                  <c:v>1896.54</c:v>
                </c:pt>
                <c:pt idx="1313">
                  <c:v>1903.77</c:v>
                </c:pt>
                <c:pt idx="1314">
                  <c:v>1906.87</c:v>
                </c:pt>
                <c:pt idx="1315">
                  <c:v>1900.44</c:v>
                </c:pt>
                <c:pt idx="1316">
                  <c:v>1908.38</c:v>
                </c:pt>
                <c:pt idx="1317">
                  <c:v>1870.76</c:v>
                </c:pt>
                <c:pt idx="1318">
                  <c:v>1891.59</c:v>
                </c:pt>
                <c:pt idx="1319">
                  <c:v>1899.21</c:v>
                </c:pt>
                <c:pt idx="1320">
                  <c:v>1892.89</c:v>
                </c:pt>
                <c:pt idx="1321">
                  <c:v>1888.57</c:v>
                </c:pt>
                <c:pt idx="1322">
                  <c:v>1898.51</c:v>
                </c:pt>
                <c:pt idx="1323">
                  <c:v>1877.53</c:v>
                </c:pt>
                <c:pt idx="1324">
                  <c:v>1866.18</c:v>
                </c:pt>
                <c:pt idx="1325">
                  <c:v>1859.02</c:v>
                </c:pt>
                <c:pt idx="1326">
                  <c:v>1811.47</c:v>
                </c:pt>
                <c:pt idx="1327">
                  <c:v>1773.5</c:v>
                </c:pt>
                <c:pt idx="1328">
                  <c:v>1764.16</c:v>
                </c:pt>
                <c:pt idx="1329">
                  <c:v>1783.27</c:v>
                </c:pt>
                <c:pt idx="1330">
                  <c:v>1778.74</c:v>
                </c:pt>
                <c:pt idx="1331">
                  <c:v>1778.68</c:v>
                </c:pt>
                <c:pt idx="1332">
                  <c:v>1775.17</c:v>
                </c:pt>
                <c:pt idx="1333">
                  <c:v>1781.44</c:v>
                </c:pt>
                <c:pt idx="1334">
                  <c:v>1778.48</c:v>
                </c:pt>
                <c:pt idx="1335">
                  <c:v>1761.24</c:v>
                </c:pt>
                <c:pt idx="1336">
                  <c:v>1770.11</c:v>
                </c:pt>
                <c:pt idx="1337">
                  <c:v>1776.84</c:v>
                </c:pt>
                <c:pt idx="1338">
                  <c:v>1787.3</c:v>
                </c:pt>
                <c:pt idx="1339">
                  <c:v>1791.77</c:v>
                </c:pt>
                <c:pt idx="1340">
                  <c:v>1797.08</c:v>
                </c:pt>
                <c:pt idx="1341">
                  <c:v>1803.63</c:v>
                </c:pt>
                <c:pt idx="1342">
                  <c:v>1802.83</c:v>
                </c:pt>
                <c:pt idx="1343">
                  <c:v>1808.32</c:v>
                </c:pt>
                <c:pt idx="1344">
                  <c:v>1806.28</c:v>
                </c:pt>
                <c:pt idx="1345">
                  <c:v>1807.76</c:v>
                </c:pt>
                <c:pt idx="1346">
                  <c:v>1827.53</c:v>
                </c:pt>
                <c:pt idx="1347">
                  <c:v>1829.47</c:v>
                </c:pt>
                <c:pt idx="1348">
                  <c:v>1812.05</c:v>
                </c:pt>
                <c:pt idx="1349">
                  <c:v>1812.64</c:v>
                </c:pt>
                <c:pt idx="1350">
                  <c:v>1810.36</c:v>
                </c:pt>
                <c:pt idx="1351">
                  <c:v>1803.66</c:v>
                </c:pt>
                <c:pt idx="1352">
                  <c:v>1806.92</c:v>
                </c:pt>
                <c:pt idx="1353">
                  <c:v>1802.15</c:v>
                </c:pt>
                <c:pt idx="1354">
                  <c:v>1797.63</c:v>
                </c:pt>
                <c:pt idx="1355">
                  <c:v>1799.09</c:v>
                </c:pt>
                <c:pt idx="1356">
                  <c:v>1807.11</c:v>
                </c:pt>
                <c:pt idx="1357">
                  <c:v>1828.17</c:v>
                </c:pt>
                <c:pt idx="1358">
                  <c:v>1814.19</c:v>
                </c:pt>
                <c:pt idx="1359">
                  <c:v>1813.47</c:v>
                </c:pt>
                <c:pt idx="1360">
                  <c:v>1810.44</c:v>
                </c:pt>
                <c:pt idx="1361">
                  <c:v>1811.74</c:v>
                </c:pt>
                <c:pt idx="1362">
                  <c:v>1804.41</c:v>
                </c:pt>
                <c:pt idx="1363">
                  <c:v>1763.03</c:v>
                </c:pt>
                <c:pt idx="1364">
                  <c:v>1729.94</c:v>
                </c:pt>
                <c:pt idx="1365">
                  <c:v>1728.93</c:v>
                </c:pt>
                <c:pt idx="1366">
                  <c:v>1751.7</c:v>
                </c:pt>
                <c:pt idx="1367">
                  <c:v>1752.9</c:v>
                </c:pt>
                <c:pt idx="1368">
                  <c:v>1779.74</c:v>
                </c:pt>
                <c:pt idx="1369">
                  <c:v>1787.45</c:v>
                </c:pt>
                <c:pt idx="1370">
                  <c:v>1786.19</c:v>
                </c:pt>
                <c:pt idx="1371">
                  <c:v>1787.82</c:v>
                </c:pt>
                <c:pt idx="1372">
                  <c:v>1780.38</c:v>
                </c:pt>
                <c:pt idx="1373">
                  <c:v>1781.11</c:v>
                </c:pt>
                <c:pt idx="1374">
                  <c:v>1805.43</c:v>
                </c:pt>
                <c:pt idx="1375">
                  <c:v>1802.9</c:v>
                </c:pt>
                <c:pt idx="1376">
                  <c:v>1791</c:v>
                </c:pt>
                <c:pt idx="1377">
                  <c:v>1792.43</c:v>
                </c:pt>
                <c:pt idx="1378">
                  <c:v>1817.57</c:v>
                </c:pt>
                <c:pt idx="1379">
                  <c:v>1810.34</c:v>
                </c:pt>
                <c:pt idx="1380">
                  <c:v>1813.62</c:v>
                </c:pt>
                <c:pt idx="1381">
                  <c:v>1813.9</c:v>
                </c:pt>
                <c:pt idx="1382">
                  <c:v>1809.66</c:v>
                </c:pt>
                <c:pt idx="1383">
                  <c:v>1827.73</c:v>
                </c:pt>
                <c:pt idx="1384">
                  <c:v>1823.29</c:v>
                </c:pt>
                <c:pt idx="1385">
                  <c:v>1794.36</c:v>
                </c:pt>
                <c:pt idx="1386">
                  <c:v>1789.26</c:v>
                </c:pt>
                <c:pt idx="1387">
                  <c:v>1794.58</c:v>
                </c:pt>
                <c:pt idx="1388">
                  <c:v>1787.58</c:v>
                </c:pt>
                <c:pt idx="1389">
                  <c:v>1793.75</c:v>
                </c:pt>
                <c:pt idx="1390">
                  <c:v>1804.51</c:v>
                </c:pt>
                <c:pt idx="1391">
                  <c:v>1794.06</c:v>
                </c:pt>
                <c:pt idx="1392">
                  <c:v>1753.77</c:v>
                </c:pt>
                <c:pt idx="1393">
                  <c:v>1754.34</c:v>
                </c:pt>
                <c:pt idx="1394">
                  <c:v>1764.16</c:v>
                </c:pt>
                <c:pt idx="1395">
                  <c:v>1774.51</c:v>
                </c:pt>
                <c:pt idx="1396">
                  <c:v>1768.16</c:v>
                </c:pt>
                <c:pt idx="1397">
                  <c:v>1742.76</c:v>
                </c:pt>
                <c:pt idx="1398">
                  <c:v>1750.42</c:v>
                </c:pt>
                <c:pt idx="1399">
                  <c:v>1750.16</c:v>
                </c:pt>
                <c:pt idx="1400">
                  <c:v>1734.01</c:v>
                </c:pt>
                <c:pt idx="1401">
                  <c:v>1726.37</c:v>
                </c:pt>
                <c:pt idx="1402">
                  <c:v>1756.95</c:v>
                </c:pt>
                <c:pt idx="1403">
                  <c:v>1760.98</c:v>
                </c:pt>
                <c:pt idx="1404">
                  <c:v>1769.57</c:v>
                </c:pt>
                <c:pt idx="1405">
                  <c:v>1760.18</c:v>
                </c:pt>
                <c:pt idx="1406">
                  <c:v>1762.74</c:v>
                </c:pt>
                <c:pt idx="1407">
                  <c:v>1755.78</c:v>
                </c:pt>
                <c:pt idx="1408">
                  <c:v>1757.13</c:v>
                </c:pt>
                <c:pt idx="1409">
                  <c:v>1754.15</c:v>
                </c:pt>
                <c:pt idx="1410">
                  <c:v>1760.18</c:v>
                </c:pt>
                <c:pt idx="1411">
                  <c:v>1792.97</c:v>
                </c:pt>
                <c:pt idx="1412">
                  <c:v>1795.87</c:v>
                </c:pt>
                <c:pt idx="1413">
                  <c:v>1767.62</c:v>
                </c:pt>
                <c:pt idx="1414">
                  <c:v>1764.86</c:v>
                </c:pt>
                <c:pt idx="1415">
                  <c:v>1769.29</c:v>
                </c:pt>
                <c:pt idx="1416">
                  <c:v>1782.08</c:v>
                </c:pt>
                <c:pt idx="1417">
                  <c:v>1782.9</c:v>
                </c:pt>
                <c:pt idx="1418">
                  <c:v>1792.65</c:v>
                </c:pt>
                <c:pt idx="1419">
                  <c:v>1807.73</c:v>
                </c:pt>
                <c:pt idx="1420">
                  <c:v>1792.91</c:v>
                </c:pt>
                <c:pt idx="1421">
                  <c:v>1796.81</c:v>
                </c:pt>
                <c:pt idx="1422">
                  <c:v>1798.91</c:v>
                </c:pt>
                <c:pt idx="1423">
                  <c:v>1783.38</c:v>
                </c:pt>
                <c:pt idx="1424">
                  <c:v>1793.28</c:v>
                </c:pt>
                <c:pt idx="1425">
                  <c:v>1787.76</c:v>
                </c:pt>
                <c:pt idx="1426">
                  <c:v>1769.84</c:v>
                </c:pt>
                <c:pt idx="1427">
                  <c:v>1792.04</c:v>
                </c:pt>
                <c:pt idx="1428">
                  <c:v>1818.36</c:v>
                </c:pt>
                <c:pt idx="1429">
                  <c:v>1824.18</c:v>
                </c:pt>
                <c:pt idx="1430">
                  <c:v>1831.92</c:v>
                </c:pt>
                <c:pt idx="1431">
                  <c:v>1849.6</c:v>
                </c:pt>
                <c:pt idx="1432">
                  <c:v>1862.11</c:v>
                </c:pt>
                <c:pt idx="1433">
                  <c:v>1864.9</c:v>
                </c:pt>
                <c:pt idx="1434">
                  <c:v>1862.84</c:v>
                </c:pt>
                <c:pt idx="1435">
                  <c:v>1850.63</c:v>
                </c:pt>
                <c:pt idx="1436">
                  <c:v>1867.48</c:v>
                </c:pt>
                <c:pt idx="1437">
                  <c:v>1858.94</c:v>
                </c:pt>
                <c:pt idx="1438">
                  <c:v>1845.73</c:v>
                </c:pt>
                <c:pt idx="1439">
                  <c:v>1804.65</c:v>
                </c:pt>
                <c:pt idx="1440">
                  <c:v>1789.16</c:v>
                </c:pt>
                <c:pt idx="1441">
                  <c:v>1788.61</c:v>
                </c:pt>
                <c:pt idx="1442">
                  <c:v>1788.85</c:v>
                </c:pt>
                <c:pt idx="1443">
                  <c:v>1802.59</c:v>
                </c:pt>
                <c:pt idx="1444">
                  <c:v>1784.6</c:v>
                </c:pt>
                <c:pt idx="1445">
                  <c:v>1774.52</c:v>
                </c:pt>
                <c:pt idx="1446">
                  <c:v>1781.73</c:v>
                </c:pt>
                <c:pt idx="1447">
                  <c:v>1768.74</c:v>
                </c:pt>
                <c:pt idx="1448">
                  <c:v>1783.29</c:v>
                </c:pt>
                <c:pt idx="1449">
                  <c:v>1778.67</c:v>
                </c:pt>
                <c:pt idx="1450">
                  <c:v>1784.13</c:v>
                </c:pt>
                <c:pt idx="1451">
                  <c:v>1782.99</c:v>
                </c:pt>
                <c:pt idx="1452">
                  <c:v>1775.33</c:v>
                </c:pt>
                <c:pt idx="1453">
                  <c:v>1782.84</c:v>
                </c:pt>
                <c:pt idx="1454">
                  <c:v>1786.67</c:v>
                </c:pt>
                <c:pt idx="1455">
                  <c:v>1770.85</c:v>
                </c:pt>
                <c:pt idx="1456">
                  <c:v>1776.92</c:v>
                </c:pt>
                <c:pt idx="1457">
                  <c:v>1799.35</c:v>
                </c:pt>
                <c:pt idx="1458">
                  <c:v>1798.11</c:v>
                </c:pt>
                <c:pt idx="1459">
                  <c:v>1790.93</c:v>
                </c:pt>
                <c:pt idx="1460">
                  <c:v>1789.27</c:v>
                </c:pt>
                <c:pt idx="1461">
                  <c:v>1803.67</c:v>
                </c:pt>
                <c:pt idx="1462">
                  <c:v>1808.81</c:v>
                </c:pt>
                <c:pt idx="1463">
                  <c:v>1810.26</c:v>
                </c:pt>
                <c:pt idx="1464">
                  <c:v>1812.13</c:v>
                </c:pt>
                <c:pt idx="1465">
                  <c:v>1806.18</c:v>
                </c:pt>
                <c:pt idx="1466">
                  <c:v>1804.71</c:v>
                </c:pt>
                <c:pt idx="1467">
                  <c:v>1814.67</c:v>
                </c:pt>
                <c:pt idx="1468">
                  <c:v>1829.2</c:v>
                </c:pt>
                <c:pt idx="1469">
                  <c:v>1801.45</c:v>
                </c:pt>
                <c:pt idx="1470">
                  <c:v>1814.6</c:v>
                </c:pt>
                <c:pt idx="1471">
                  <c:v>1810.44</c:v>
                </c:pt>
                <c:pt idx="1472">
                  <c:v>1791.16</c:v>
                </c:pt>
                <c:pt idx="1473">
                  <c:v>1796.55</c:v>
                </c:pt>
                <c:pt idx="1474">
                  <c:v>1801.68</c:v>
                </c:pt>
                <c:pt idx="1475">
                  <c:v>1821.6</c:v>
                </c:pt>
                <c:pt idx="1476">
                  <c:v>1826.15</c:v>
                </c:pt>
                <c:pt idx="1477">
                  <c:v>1822.54</c:v>
                </c:pt>
                <c:pt idx="1478">
                  <c:v>1817.94</c:v>
                </c:pt>
                <c:pt idx="1479">
                  <c:v>1819.23</c:v>
                </c:pt>
                <c:pt idx="1480">
                  <c:v>1813.74</c:v>
                </c:pt>
                <c:pt idx="1481">
                  <c:v>1840.54</c:v>
                </c:pt>
                <c:pt idx="1482">
                  <c:v>1839.29</c:v>
                </c:pt>
                <c:pt idx="1483">
                  <c:v>1835.38</c:v>
                </c:pt>
                <c:pt idx="1484">
                  <c:v>1843.06</c:v>
                </c:pt>
                <c:pt idx="1485">
                  <c:v>1848.02</c:v>
                </c:pt>
                <c:pt idx="1486">
                  <c:v>1819.59</c:v>
                </c:pt>
                <c:pt idx="1487">
                  <c:v>1797.43</c:v>
                </c:pt>
                <c:pt idx="1488">
                  <c:v>1791.53</c:v>
                </c:pt>
                <c:pt idx="1489">
                  <c:v>1797.17</c:v>
                </c:pt>
                <c:pt idx="1490">
                  <c:v>1801.19</c:v>
                </c:pt>
                <c:pt idx="1491">
                  <c:v>1806.8</c:v>
                </c:pt>
                <c:pt idx="1492">
                  <c:v>1804.85</c:v>
                </c:pt>
                <c:pt idx="1493">
                  <c:v>1808.28</c:v>
                </c:pt>
                <c:pt idx="1494">
                  <c:v>1820.47</c:v>
                </c:pt>
                <c:pt idx="1495">
                  <c:v>1825.92</c:v>
                </c:pt>
                <c:pt idx="1496">
                  <c:v>1833.36</c:v>
                </c:pt>
                <c:pt idx="1497">
                  <c:v>1826.85</c:v>
                </c:pt>
                <c:pt idx="1498">
                  <c:v>1858.76</c:v>
                </c:pt>
                <c:pt idx="1499">
                  <c:v>1871.18</c:v>
                </c:pt>
                <c:pt idx="1500">
                  <c:v>1853.61</c:v>
                </c:pt>
                <c:pt idx="1501">
                  <c:v>1869.8</c:v>
                </c:pt>
                <c:pt idx="1502">
                  <c:v>1898.43</c:v>
                </c:pt>
                <c:pt idx="1503">
                  <c:v>1898.43</c:v>
                </c:pt>
                <c:pt idx="1504">
                  <c:v>1906.29</c:v>
                </c:pt>
                <c:pt idx="1505">
                  <c:v>1898.64</c:v>
                </c:pt>
                <c:pt idx="1506">
                  <c:v>1909.01</c:v>
                </c:pt>
                <c:pt idx="1507">
                  <c:v>1903.89</c:v>
                </c:pt>
                <c:pt idx="1508">
                  <c:v>1889.34</c:v>
                </c:pt>
                <c:pt idx="1509">
                  <c:v>1908.99</c:v>
                </c:pt>
                <c:pt idx="1510">
                  <c:v>1945.28</c:v>
                </c:pt>
                <c:pt idx="1511">
                  <c:v>1928.72</c:v>
                </c:pt>
                <c:pt idx="1512">
                  <c:v>1935.95</c:v>
                </c:pt>
                <c:pt idx="1513">
                  <c:v>1970.7</c:v>
                </c:pt>
                <c:pt idx="1514">
                  <c:v>1998.11</c:v>
                </c:pt>
                <c:pt idx="1515">
                  <c:v>2050.7600000000002</c:v>
                </c:pt>
                <c:pt idx="1516">
                  <c:v>1991.83</c:v>
                </c:pt>
                <c:pt idx="1517">
                  <c:v>1996.98</c:v>
                </c:pt>
                <c:pt idx="1518">
                  <c:v>1988.46</c:v>
                </c:pt>
                <c:pt idx="1519">
                  <c:v>1950.88</c:v>
                </c:pt>
                <c:pt idx="1520">
                  <c:v>1917.94</c:v>
                </c:pt>
                <c:pt idx="1521">
                  <c:v>1927.29</c:v>
                </c:pt>
                <c:pt idx="1522">
                  <c:v>1942.89</c:v>
                </c:pt>
                <c:pt idx="1523">
                  <c:v>1921.62</c:v>
                </c:pt>
                <c:pt idx="1524">
                  <c:v>1935.91</c:v>
                </c:pt>
                <c:pt idx="1525">
                  <c:v>1921.69</c:v>
                </c:pt>
                <c:pt idx="1526">
                  <c:v>1943.86</c:v>
                </c:pt>
                <c:pt idx="1527">
                  <c:v>1957.69</c:v>
                </c:pt>
                <c:pt idx="1528">
                  <c:v>1958.29</c:v>
                </c:pt>
                <c:pt idx="1529">
                  <c:v>1922.8</c:v>
                </c:pt>
                <c:pt idx="1530">
                  <c:v>1919.43</c:v>
                </c:pt>
                <c:pt idx="1531">
                  <c:v>1932.87</c:v>
                </c:pt>
                <c:pt idx="1532">
                  <c:v>1937.44</c:v>
                </c:pt>
                <c:pt idx="1533">
                  <c:v>1925.68</c:v>
                </c:pt>
                <c:pt idx="1534">
                  <c:v>1932.73</c:v>
                </c:pt>
                <c:pt idx="1535">
                  <c:v>1923.6</c:v>
                </c:pt>
                <c:pt idx="1536">
                  <c:v>1925.35</c:v>
                </c:pt>
                <c:pt idx="1537">
                  <c:v>1931.86</c:v>
                </c:pt>
                <c:pt idx="1538">
                  <c:v>1947.54</c:v>
                </c:pt>
                <c:pt idx="1539">
                  <c:v>1953.52</c:v>
                </c:pt>
                <c:pt idx="1540">
                  <c:v>1966.76</c:v>
                </c:pt>
                <c:pt idx="1541">
                  <c:v>1977.8</c:v>
                </c:pt>
                <c:pt idx="1542">
                  <c:v>1973.71</c:v>
                </c:pt>
                <c:pt idx="1543">
                  <c:v>1978.24</c:v>
                </c:pt>
                <c:pt idx="1544">
                  <c:v>1978.91</c:v>
                </c:pt>
                <c:pt idx="1545">
                  <c:v>1950.09</c:v>
                </c:pt>
                <c:pt idx="1546">
                  <c:v>1957.77</c:v>
                </c:pt>
                <c:pt idx="1547">
                  <c:v>1951.62</c:v>
                </c:pt>
                <c:pt idx="1548">
                  <c:v>1931.6</c:v>
                </c:pt>
                <c:pt idx="1549">
                  <c:v>1897.83</c:v>
                </c:pt>
                <c:pt idx="1550">
                  <c:v>1905.51</c:v>
                </c:pt>
                <c:pt idx="1551">
                  <c:v>1886.1</c:v>
                </c:pt>
                <c:pt idx="1552">
                  <c:v>1894.45</c:v>
                </c:pt>
                <c:pt idx="1553">
                  <c:v>1896.93</c:v>
                </c:pt>
                <c:pt idx="1554">
                  <c:v>1863.02</c:v>
                </c:pt>
                <c:pt idx="1555">
                  <c:v>1868.12</c:v>
                </c:pt>
                <c:pt idx="1556">
                  <c:v>1881.22</c:v>
                </c:pt>
                <c:pt idx="1557">
                  <c:v>1877.18</c:v>
                </c:pt>
                <c:pt idx="1558">
                  <c:v>1883.81</c:v>
                </c:pt>
                <c:pt idx="1559">
                  <c:v>1854.17</c:v>
                </c:pt>
                <c:pt idx="1560">
                  <c:v>1838.27</c:v>
                </c:pt>
                <c:pt idx="1561">
                  <c:v>1852.4</c:v>
                </c:pt>
                <c:pt idx="1562">
                  <c:v>1821.82</c:v>
                </c:pt>
                <c:pt idx="1563">
                  <c:v>1811.79</c:v>
                </c:pt>
                <c:pt idx="1564">
                  <c:v>1824.14</c:v>
                </c:pt>
                <c:pt idx="1565">
                  <c:v>1815.16</c:v>
                </c:pt>
                <c:pt idx="1566">
                  <c:v>1816.6</c:v>
                </c:pt>
                <c:pt idx="1567">
                  <c:v>1841.85</c:v>
                </c:pt>
                <c:pt idx="1568">
                  <c:v>1846.5</c:v>
                </c:pt>
                <c:pt idx="1569">
                  <c:v>1853.59</c:v>
                </c:pt>
                <c:pt idx="1570">
                  <c:v>1866.45</c:v>
                </c:pt>
                <c:pt idx="1571">
                  <c:v>1853.46</c:v>
                </c:pt>
                <c:pt idx="1572">
                  <c:v>1850.63</c:v>
                </c:pt>
                <c:pt idx="1573">
                  <c:v>1853.72</c:v>
                </c:pt>
                <c:pt idx="1574">
                  <c:v>1855.23</c:v>
                </c:pt>
                <c:pt idx="1575">
                  <c:v>1837.35</c:v>
                </c:pt>
                <c:pt idx="1576">
                  <c:v>1846.6</c:v>
                </c:pt>
                <c:pt idx="1577">
                  <c:v>1868.58</c:v>
                </c:pt>
                <c:pt idx="1578">
                  <c:v>1851.19</c:v>
                </c:pt>
                <c:pt idx="1579">
                  <c:v>1841.43</c:v>
                </c:pt>
                <c:pt idx="1580">
                  <c:v>1852.37</c:v>
                </c:pt>
                <c:pt idx="1581">
                  <c:v>1853.36</c:v>
                </c:pt>
                <c:pt idx="1582">
                  <c:v>1847.95</c:v>
                </c:pt>
                <c:pt idx="1583">
                  <c:v>1871.6</c:v>
                </c:pt>
                <c:pt idx="1584">
                  <c:v>1819.26</c:v>
                </c:pt>
                <c:pt idx="1585">
                  <c:v>1808.49</c:v>
                </c:pt>
                <c:pt idx="1586">
                  <c:v>1833.82</c:v>
                </c:pt>
                <c:pt idx="1587">
                  <c:v>1857.33</c:v>
                </c:pt>
                <c:pt idx="1588">
                  <c:v>1839.39</c:v>
                </c:pt>
                <c:pt idx="1589">
                  <c:v>1838.74</c:v>
                </c:pt>
                <c:pt idx="1590">
                  <c:v>1832.98</c:v>
                </c:pt>
                <c:pt idx="1591">
                  <c:v>1837.72</c:v>
                </c:pt>
                <c:pt idx="1592">
                  <c:v>1822.77</c:v>
                </c:pt>
                <c:pt idx="1593">
                  <c:v>1826.88</c:v>
                </c:pt>
                <c:pt idx="1594">
                  <c:v>1822.85</c:v>
                </c:pt>
                <c:pt idx="1595">
                  <c:v>1820.01</c:v>
                </c:pt>
                <c:pt idx="1596">
                  <c:v>1817.73</c:v>
                </c:pt>
                <c:pt idx="1597">
                  <c:v>1807.27</c:v>
                </c:pt>
                <c:pt idx="1598">
                  <c:v>1811.43</c:v>
                </c:pt>
                <c:pt idx="1599">
                  <c:v>1808.15</c:v>
                </c:pt>
                <c:pt idx="1600">
                  <c:v>1764.76</c:v>
                </c:pt>
                <c:pt idx="1601">
                  <c:v>1738.86</c:v>
                </c:pt>
                <c:pt idx="1602">
                  <c:v>1740.16</c:v>
                </c:pt>
                <c:pt idx="1603">
                  <c:v>1742.48</c:v>
                </c:pt>
                <c:pt idx="1604">
                  <c:v>1733.96</c:v>
                </c:pt>
                <c:pt idx="1605">
                  <c:v>1726</c:v>
                </c:pt>
                <c:pt idx="1606">
                  <c:v>1735.51</c:v>
                </c:pt>
                <c:pt idx="1607">
                  <c:v>1709.94</c:v>
                </c:pt>
                <c:pt idx="1608">
                  <c:v>1708.17</c:v>
                </c:pt>
                <c:pt idx="1609">
                  <c:v>1709.22</c:v>
                </c:pt>
                <c:pt idx="1610">
                  <c:v>1711.67</c:v>
                </c:pt>
                <c:pt idx="1611">
                  <c:v>1696.58</c:v>
                </c:pt>
                <c:pt idx="1612">
                  <c:v>1718.81</c:v>
                </c:pt>
                <c:pt idx="1613">
                  <c:v>1727.64</c:v>
                </c:pt>
                <c:pt idx="1614">
                  <c:v>1719.78</c:v>
                </c:pt>
                <c:pt idx="1615">
                  <c:v>1717.32</c:v>
                </c:pt>
                <c:pt idx="1616">
                  <c:v>1734.19</c:v>
                </c:pt>
                <c:pt idx="1617">
                  <c:v>1755.84</c:v>
                </c:pt>
                <c:pt idx="1618">
                  <c:v>1765.94</c:v>
                </c:pt>
                <c:pt idx="1619">
                  <c:v>1772.17</c:v>
                </c:pt>
                <c:pt idx="1620">
                  <c:v>1760.39</c:v>
                </c:pt>
                <c:pt idx="1621">
                  <c:v>1765.29</c:v>
                </c:pt>
                <c:pt idx="1622">
                  <c:v>1791.28</c:v>
                </c:pt>
                <c:pt idx="1623">
                  <c:v>1775.5</c:v>
                </c:pt>
                <c:pt idx="1624">
                  <c:v>1788.96</c:v>
                </c:pt>
                <c:pt idx="1625">
                  <c:v>1794.29</c:v>
                </c:pt>
                <c:pt idx="1626">
                  <c:v>1792.38</c:v>
                </c:pt>
                <c:pt idx="1627">
                  <c:v>1789.72</c:v>
                </c:pt>
                <c:pt idx="1628">
                  <c:v>1802.4</c:v>
                </c:pt>
                <c:pt idx="1629">
                  <c:v>1779.71</c:v>
                </c:pt>
                <c:pt idx="1630">
                  <c:v>1775.69</c:v>
                </c:pt>
                <c:pt idx="1631">
                  <c:v>1761.77</c:v>
                </c:pt>
                <c:pt idx="1632">
                  <c:v>1758.61</c:v>
                </c:pt>
                <c:pt idx="1633">
                  <c:v>1747.06</c:v>
                </c:pt>
                <c:pt idx="1634">
                  <c:v>1736.3</c:v>
                </c:pt>
                <c:pt idx="1635">
                  <c:v>1748.15</c:v>
                </c:pt>
                <c:pt idx="1636">
                  <c:v>1751.19</c:v>
                </c:pt>
                <c:pt idx="1637">
                  <c:v>1758.71</c:v>
                </c:pt>
                <c:pt idx="1638">
                  <c:v>1738.14</c:v>
                </c:pt>
                <c:pt idx="1639">
                  <c:v>1737.09</c:v>
                </c:pt>
                <c:pt idx="1640">
                  <c:v>1724.02</c:v>
                </c:pt>
                <c:pt idx="1641">
                  <c:v>1711.04</c:v>
                </c:pt>
                <c:pt idx="1642">
                  <c:v>1697.52</c:v>
                </c:pt>
                <c:pt idx="1643">
                  <c:v>1712.19</c:v>
                </c:pt>
                <c:pt idx="1644">
                  <c:v>1710.4</c:v>
                </c:pt>
                <c:pt idx="1645">
                  <c:v>1702.14</c:v>
                </c:pt>
                <c:pt idx="1646">
                  <c:v>1718.37</c:v>
                </c:pt>
                <c:pt idx="1647">
                  <c:v>1708.46</c:v>
                </c:pt>
                <c:pt idx="1648">
                  <c:v>1716.83</c:v>
                </c:pt>
                <c:pt idx="1649">
                  <c:v>1724.54</c:v>
                </c:pt>
                <c:pt idx="1650">
                  <c:v>1702.17</c:v>
                </c:pt>
                <c:pt idx="1651">
                  <c:v>1697.32</c:v>
                </c:pt>
                <c:pt idx="1652">
                  <c:v>1665.11</c:v>
                </c:pt>
                <c:pt idx="1653">
                  <c:v>1675.06</c:v>
                </c:pt>
                <c:pt idx="1654">
                  <c:v>1675.84</c:v>
                </c:pt>
                <c:pt idx="1655">
                  <c:v>1664.89</c:v>
                </c:pt>
                <c:pt idx="1656">
                  <c:v>1673.89</c:v>
                </c:pt>
                <c:pt idx="1657">
                  <c:v>1671.22</c:v>
                </c:pt>
                <c:pt idx="1658">
                  <c:v>1643.94</c:v>
                </c:pt>
                <c:pt idx="1659">
                  <c:v>1622.36</c:v>
                </c:pt>
                <c:pt idx="1660">
                  <c:v>1628.9</c:v>
                </c:pt>
                <c:pt idx="1661">
                  <c:v>1659.97</c:v>
                </c:pt>
                <c:pt idx="1662">
                  <c:v>1660.54</c:v>
                </c:pt>
                <c:pt idx="1663">
                  <c:v>1660.61</c:v>
                </c:pt>
                <c:pt idx="1664">
                  <c:v>1699.89</c:v>
                </c:pt>
                <c:pt idx="1665">
                  <c:v>1726.13</c:v>
                </c:pt>
                <c:pt idx="1666">
                  <c:v>1716.26</c:v>
                </c:pt>
                <c:pt idx="1667">
                  <c:v>1712.53</c:v>
                </c:pt>
                <c:pt idx="1668">
                  <c:v>1694.82</c:v>
                </c:pt>
                <c:pt idx="1669">
                  <c:v>1668.61</c:v>
                </c:pt>
                <c:pt idx="1670">
                  <c:v>1666.34</c:v>
                </c:pt>
                <c:pt idx="1671">
                  <c:v>1673.19</c:v>
                </c:pt>
                <c:pt idx="1672">
                  <c:v>1666.37</c:v>
                </c:pt>
                <c:pt idx="1673">
                  <c:v>1644.47</c:v>
                </c:pt>
                <c:pt idx="1674">
                  <c:v>1650.09</c:v>
                </c:pt>
                <c:pt idx="1675">
                  <c:v>1652.22</c:v>
                </c:pt>
                <c:pt idx="1676">
                  <c:v>1629.44</c:v>
                </c:pt>
                <c:pt idx="1677">
                  <c:v>1628.02</c:v>
                </c:pt>
                <c:pt idx="1678">
                  <c:v>1657.69</c:v>
                </c:pt>
                <c:pt idx="1679">
                  <c:v>1649.78</c:v>
                </c:pt>
                <c:pt idx="1680">
                  <c:v>1653.17</c:v>
                </c:pt>
                <c:pt idx="1681">
                  <c:v>1664.57</c:v>
                </c:pt>
                <c:pt idx="1682">
                  <c:v>1663.31</c:v>
                </c:pt>
                <c:pt idx="1683">
                  <c:v>1644.86</c:v>
                </c:pt>
                <c:pt idx="1684">
                  <c:v>1633.56</c:v>
                </c:pt>
                <c:pt idx="1685">
                  <c:v>1647.98</c:v>
                </c:pt>
                <c:pt idx="1686">
                  <c:v>1635.24</c:v>
                </c:pt>
                <c:pt idx="1687">
                  <c:v>1629.49</c:v>
                </c:pt>
                <c:pt idx="1688">
                  <c:v>1681.87</c:v>
                </c:pt>
                <c:pt idx="1689">
                  <c:v>1675.63</c:v>
                </c:pt>
                <c:pt idx="1690">
                  <c:v>1712.42</c:v>
                </c:pt>
                <c:pt idx="1691">
                  <c:v>1706.74</c:v>
                </c:pt>
                <c:pt idx="1692">
                  <c:v>1755.45</c:v>
                </c:pt>
                <c:pt idx="1693">
                  <c:v>1771.24</c:v>
                </c:pt>
                <c:pt idx="1694">
                  <c:v>1771.4</c:v>
                </c:pt>
                <c:pt idx="1695">
                  <c:v>1778.94</c:v>
                </c:pt>
                <c:pt idx="1696">
                  <c:v>1773.87</c:v>
                </c:pt>
                <c:pt idx="1697">
                  <c:v>1760.44</c:v>
                </c:pt>
                <c:pt idx="1698">
                  <c:v>1750.68</c:v>
                </c:pt>
                <c:pt idx="1699">
                  <c:v>1738.05</c:v>
                </c:pt>
                <c:pt idx="1700">
                  <c:v>1740.25</c:v>
                </c:pt>
                <c:pt idx="1701">
                  <c:v>1749.68</c:v>
                </c:pt>
                <c:pt idx="1702">
                  <c:v>1755.24</c:v>
                </c:pt>
                <c:pt idx="1703">
                  <c:v>1754.93</c:v>
                </c:pt>
                <c:pt idx="1704">
                  <c:v>1741.36</c:v>
                </c:pt>
                <c:pt idx="1705">
                  <c:v>1749.85</c:v>
                </c:pt>
                <c:pt idx="1706">
                  <c:v>1768.52</c:v>
                </c:pt>
                <c:pt idx="1707">
                  <c:v>1803.1</c:v>
                </c:pt>
                <c:pt idx="1708">
                  <c:v>1797.63</c:v>
                </c:pt>
                <c:pt idx="1709">
                  <c:v>1768.68</c:v>
                </c:pt>
                <c:pt idx="1710">
                  <c:v>1771.04</c:v>
                </c:pt>
                <c:pt idx="1711">
                  <c:v>1786.27</c:v>
                </c:pt>
                <c:pt idx="1712">
                  <c:v>1789.14</c:v>
                </c:pt>
                <c:pt idx="1713">
                  <c:v>1797.32</c:v>
                </c:pt>
                <c:pt idx="1714">
                  <c:v>1781.44</c:v>
                </c:pt>
                <c:pt idx="1715">
                  <c:v>1810.8</c:v>
                </c:pt>
                <c:pt idx="1716">
                  <c:v>1807.32</c:v>
                </c:pt>
                <c:pt idx="1717">
                  <c:v>1776.85</c:v>
                </c:pt>
                <c:pt idx="1718">
                  <c:v>1793.08</c:v>
                </c:pt>
                <c:pt idx="1719">
                  <c:v>1787.62</c:v>
                </c:pt>
                <c:pt idx="1720">
                  <c:v>1817.94</c:v>
                </c:pt>
                <c:pt idx="1721">
                  <c:v>1814.39</c:v>
                </c:pt>
                <c:pt idx="1722">
                  <c:v>1792.52</c:v>
                </c:pt>
                <c:pt idx="1723">
                  <c:v>1798.2</c:v>
                </c:pt>
                <c:pt idx="1724">
                  <c:v>1813.69</c:v>
                </c:pt>
                <c:pt idx="1725">
                  <c:v>1804.35</c:v>
                </c:pt>
                <c:pt idx="1726">
                  <c:v>1814.91</c:v>
                </c:pt>
                <c:pt idx="1727">
                  <c:v>1824.02</c:v>
                </c:pt>
                <c:pt idx="1728">
                  <c:v>1839.48</c:v>
                </c:pt>
                <c:pt idx="1729">
                  <c:v>1854.56</c:v>
                </c:pt>
                <c:pt idx="1730">
                  <c:v>1832.89</c:v>
                </c:pt>
                <c:pt idx="1731">
                  <c:v>1865.69</c:v>
                </c:pt>
                <c:pt idx="1732">
                  <c:v>1871.81</c:v>
                </c:pt>
                <c:pt idx="1733">
                  <c:v>1877.03</c:v>
                </c:pt>
                <c:pt idx="1734">
                  <c:v>1875.69</c:v>
                </c:pt>
                <c:pt idx="1735">
                  <c:v>1897.09</c:v>
                </c:pt>
                <c:pt idx="1736">
                  <c:v>1920.23</c:v>
                </c:pt>
                <c:pt idx="1737">
                  <c:v>1916.02</c:v>
                </c:pt>
                <c:pt idx="1738">
                  <c:v>1908.69</c:v>
                </c:pt>
                <c:pt idx="1739">
                  <c:v>1904.11</c:v>
                </c:pt>
                <c:pt idx="1740">
                  <c:v>1932.24</c:v>
                </c:pt>
                <c:pt idx="1741">
                  <c:v>1926.08</c:v>
                </c:pt>
                <c:pt idx="1742">
                  <c:v>1931.04</c:v>
                </c:pt>
                <c:pt idx="1743">
                  <c:v>1937.36</c:v>
                </c:pt>
                <c:pt idx="1744">
                  <c:v>1946.11</c:v>
                </c:pt>
                <c:pt idx="1745">
                  <c:v>1929.21</c:v>
                </c:pt>
                <c:pt idx="1746">
                  <c:v>1928.04</c:v>
                </c:pt>
                <c:pt idx="1747">
                  <c:v>1923.17</c:v>
                </c:pt>
                <c:pt idx="1748">
                  <c:v>1928.36</c:v>
                </c:pt>
                <c:pt idx="1749">
                  <c:v>1950.52</c:v>
                </c:pt>
                <c:pt idx="1750">
                  <c:v>1912.72</c:v>
                </c:pt>
                <c:pt idx="1751">
                  <c:v>1864.97</c:v>
                </c:pt>
                <c:pt idx="1752">
                  <c:v>1867.48</c:v>
                </c:pt>
                <c:pt idx="1753">
                  <c:v>1873.1</c:v>
                </c:pt>
                <c:pt idx="1754">
                  <c:v>1875.49</c:v>
                </c:pt>
                <c:pt idx="1755">
                  <c:v>1861.78</c:v>
                </c:pt>
                <c:pt idx="1756">
                  <c:v>1865.57</c:v>
                </c:pt>
                <c:pt idx="1757">
                  <c:v>1853.49</c:v>
                </c:pt>
                <c:pt idx="1758">
                  <c:v>1854.31</c:v>
                </c:pt>
                <c:pt idx="1759">
                  <c:v>1836.01</c:v>
                </c:pt>
                <c:pt idx="1760">
                  <c:v>1836.36</c:v>
                </c:pt>
                <c:pt idx="1761">
                  <c:v>1842.36</c:v>
                </c:pt>
                <c:pt idx="1762">
                  <c:v>1841.38</c:v>
                </c:pt>
                <c:pt idx="1763">
                  <c:v>1835.09</c:v>
                </c:pt>
                <c:pt idx="1764">
                  <c:v>1825.39</c:v>
                </c:pt>
                <c:pt idx="1765">
                  <c:v>1822.28</c:v>
                </c:pt>
                <c:pt idx="1766">
                  <c:v>1811.04</c:v>
                </c:pt>
                <c:pt idx="1767">
                  <c:v>1817.14</c:v>
                </c:pt>
                <c:pt idx="1768">
                  <c:v>1826.92</c:v>
                </c:pt>
                <c:pt idx="1769">
                  <c:v>1836.72</c:v>
                </c:pt>
                <c:pt idx="1770">
                  <c:v>1835.87</c:v>
                </c:pt>
                <c:pt idx="1771">
                  <c:v>1856.48</c:v>
                </c:pt>
                <c:pt idx="1772">
                  <c:v>1846.86</c:v>
                </c:pt>
                <c:pt idx="1773">
                  <c:v>1813.45</c:v>
                </c:pt>
                <c:pt idx="1774">
                  <c:v>1813.8</c:v>
                </c:pt>
                <c:pt idx="1775">
                  <c:v>1831.03</c:v>
                </c:pt>
                <c:pt idx="1776">
                  <c:v>1868.26</c:v>
                </c:pt>
                <c:pt idx="1777">
                  <c:v>1913.7</c:v>
                </c:pt>
                <c:pt idx="1778">
                  <c:v>1904.01</c:v>
                </c:pt>
                <c:pt idx="1779">
                  <c:v>1918.58</c:v>
                </c:pt>
                <c:pt idx="1780">
                  <c:v>1919.52</c:v>
                </c:pt>
                <c:pt idx="1781">
                  <c:v>1989.25</c:v>
                </c:pt>
                <c:pt idx="1782">
                  <c:v>1978.84</c:v>
                </c:pt>
                <c:pt idx="1783">
                  <c:v>1940.07</c:v>
                </c:pt>
                <c:pt idx="1784">
                  <c:v>1970.11</c:v>
                </c:pt>
                <c:pt idx="1785">
                  <c:v>1993.4</c:v>
                </c:pt>
                <c:pt idx="1786">
                  <c:v>1978.21</c:v>
                </c:pt>
                <c:pt idx="1787">
                  <c:v>1956.67</c:v>
                </c:pt>
                <c:pt idx="1788">
                  <c:v>1973.54</c:v>
                </c:pt>
                <c:pt idx="1789">
                  <c:v>1964.7</c:v>
                </c:pt>
                <c:pt idx="1790">
                  <c:v>1980.37</c:v>
                </c:pt>
                <c:pt idx="1791">
                  <c:v>1969.28</c:v>
                </c:pt>
                <c:pt idx="1792">
                  <c:v>1984.65</c:v>
                </c:pt>
                <c:pt idx="1793">
                  <c:v>2020.42</c:v>
                </c:pt>
                <c:pt idx="1794">
                  <c:v>2020.73</c:v>
                </c:pt>
                <c:pt idx="1795">
                  <c:v>2007.91</c:v>
                </c:pt>
                <c:pt idx="1797">
                  <c:v>1991.48</c:v>
                </c:pt>
                <c:pt idx="1798">
                  <c:v>2003.62</c:v>
                </c:pt>
                <c:pt idx="1799">
                  <c:v>2014.93</c:v>
                </c:pt>
                <c:pt idx="1800">
                  <c:v>2040.22</c:v>
                </c:pt>
                <c:pt idx="1801">
                  <c:v>2004.17</c:v>
                </c:pt>
                <c:pt idx="1802">
                  <c:v>1995.19</c:v>
                </c:pt>
                <c:pt idx="1803">
                  <c:v>2005.45</c:v>
                </c:pt>
                <c:pt idx="1804">
                  <c:v>1994.93</c:v>
                </c:pt>
                <c:pt idx="1805">
                  <c:v>2004.8</c:v>
                </c:pt>
                <c:pt idx="1806">
                  <c:v>1983.06</c:v>
                </c:pt>
                <c:pt idx="1807">
                  <c:v>1989.14</c:v>
                </c:pt>
                <c:pt idx="1808">
                  <c:v>1997.39</c:v>
                </c:pt>
                <c:pt idx="1809">
                  <c:v>1989.04</c:v>
                </c:pt>
                <c:pt idx="1810">
                  <c:v>1987.78</c:v>
                </c:pt>
                <c:pt idx="1811">
                  <c:v>1990</c:v>
                </c:pt>
                <c:pt idx="1812">
                  <c:v>1982.56</c:v>
                </c:pt>
                <c:pt idx="1813">
                  <c:v>2016.68</c:v>
                </c:pt>
                <c:pt idx="1814">
                  <c:v>2038.97</c:v>
                </c:pt>
                <c:pt idx="1815">
                  <c:v>2050.2800000000002</c:v>
                </c:pt>
                <c:pt idx="1816">
                  <c:v>2016.79</c:v>
                </c:pt>
                <c:pt idx="1817">
                  <c:v>2021.16</c:v>
                </c:pt>
                <c:pt idx="1818">
                  <c:v>2034.56</c:v>
                </c:pt>
                <c:pt idx="1819">
                  <c:v>2030.09</c:v>
                </c:pt>
                <c:pt idx="1820">
                  <c:v>2015.05</c:v>
                </c:pt>
                <c:pt idx="1821">
                  <c:v>2010.77</c:v>
                </c:pt>
                <c:pt idx="1822">
                  <c:v>2016.49</c:v>
                </c:pt>
                <c:pt idx="1823">
                  <c:v>1989.17</c:v>
                </c:pt>
                <c:pt idx="1824">
                  <c:v>1981.84</c:v>
                </c:pt>
                <c:pt idx="1825">
                  <c:v>1957.55</c:v>
                </c:pt>
                <c:pt idx="1826">
                  <c:v>1977.81</c:v>
                </c:pt>
                <c:pt idx="1827">
                  <c:v>1971.86</c:v>
                </c:pt>
                <c:pt idx="1828">
                  <c:v>1975.23</c:v>
                </c:pt>
                <c:pt idx="1829">
                  <c:v>1957.16</c:v>
                </c:pt>
                <c:pt idx="1830">
                  <c:v>1941.41</c:v>
                </c:pt>
                <c:pt idx="1831">
                  <c:v>1946.46</c:v>
                </c:pt>
                <c:pt idx="1832">
                  <c:v>1943.19</c:v>
                </c:pt>
                <c:pt idx="1833">
                  <c:v>1959.33</c:v>
                </c:pt>
                <c:pt idx="1834">
                  <c:v>1962.73</c:v>
                </c:pt>
                <c:pt idx="1835">
                  <c:v>1977.61</c:v>
                </c:pt>
                <c:pt idx="1836">
                  <c:v>1947.97</c:v>
                </c:pt>
                <c:pt idx="1837">
                  <c:v>1961.86</c:v>
                </c:pt>
                <c:pt idx="1838">
                  <c:v>1963.52</c:v>
                </c:pt>
                <c:pt idx="1839">
                  <c:v>1940.02</c:v>
                </c:pt>
                <c:pt idx="1840">
                  <c:v>1965.46</c:v>
                </c:pt>
                <c:pt idx="1841">
                  <c:v>1961.19</c:v>
                </c:pt>
                <c:pt idx="1842">
                  <c:v>1957.84</c:v>
                </c:pt>
                <c:pt idx="1843">
                  <c:v>1943.74</c:v>
                </c:pt>
                <c:pt idx="1844">
                  <c:v>1942.52</c:v>
                </c:pt>
                <c:pt idx="1845">
                  <c:v>1958.01</c:v>
                </c:pt>
                <c:pt idx="1846">
                  <c:v>1957.98</c:v>
                </c:pt>
                <c:pt idx="1847">
                  <c:v>1950.48</c:v>
                </c:pt>
                <c:pt idx="1848">
                  <c:v>1936.42</c:v>
                </c:pt>
                <c:pt idx="1849">
                  <c:v>1932.55</c:v>
                </c:pt>
                <c:pt idx="1850">
                  <c:v>1914.01</c:v>
                </c:pt>
                <c:pt idx="1851">
                  <c:v>1921.2</c:v>
                </c:pt>
                <c:pt idx="1852">
                  <c:v>1923.26</c:v>
                </c:pt>
                <c:pt idx="1853">
                  <c:v>1913.69</c:v>
                </c:pt>
                <c:pt idx="1854">
                  <c:v>1907.32</c:v>
                </c:pt>
                <c:pt idx="1855">
                  <c:v>1908.2</c:v>
                </c:pt>
                <c:pt idx="1856">
                  <c:v>1919.35</c:v>
                </c:pt>
                <c:pt idx="1857">
                  <c:v>1921.64</c:v>
                </c:pt>
                <c:pt idx="1858">
                  <c:v>1925.48</c:v>
                </c:pt>
                <c:pt idx="1859">
                  <c:v>1915.3</c:v>
                </c:pt>
                <c:pt idx="1860">
                  <c:v>1910.9</c:v>
                </c:pt>
                <c:pt idx="1861">
                  <c:v>1925.05</c:v>
                </c:pt>
                <c:pt idx="1862">
                  <c:v>1925.35</c:v>
                </c:pt>
                <c:pt idx="1863">
                  <c:v>1932.23</c:v>
                </c:pt>
                <c:pt idx="1864">
                  <c:v>1957.35</c:v>
                </c:pt>
                <c:pt idx="1865">
                  <c:v>1960.51</c:v>
                </c:pt>
                <c:pt idx="1866">
                  <c:v>1955.21</c:v>
                </c:pt>
                <c:pt idx="1867">
                  <c:v>1955.04</c:v>
                </c:pt>
                <c:pt idx="1868">
                  <c:v>1978.72</c:v>
                </c:pt>
                <c:pt idx="1869">
                  <c:v>1976.64</c:v>
                </c:pt>
                <c:pt idx="1870">
                  <c:v>1969.53</c:v>
                </c:pt>
                <c:pt idx="1871">
                  <c:v>1961.94</c:v>
                </c:pt>
                <c:pt idx="1872">
                  <c:v>1954.73</c:v>
                </c:pt>
                <c:pt idx="1873">
                  <c:v>1964.96</c:v>
                </c:pt>
                <c:pt idx="1874">
                  <c:v>1972.07</c:v>
                </c:pt>
                <c:pt idx="1875">
                  <c:v>1946</c:v>
                </c:pt>
                <c:pt idx="1876">
                  <c:v>1959.49</c:v>
                </c:pt>
                <c:pt idx="1877">
                  <c:v>1965.09</c:v>
                </c:pt>
                <c:pt idx="1878">
                  <c:v>1944.29</c:v>
                </c:pt>
                <c:pt idx="1879">
                  <c:v>1934.45</c:v>
                </c:pt>
                <c:pt idx="1880">
                  <c:v>1934.06</c:v>
                </c:pt>
                <c:pt idx="1881">
                  <c:v>1942.91</c:v>
                </c:pt>
                <c:pt idx="1882">
                  <c:v>1936.56</c:v>
                </c:pt>
                <c:pt idx="1883">
                  <c:v>1925.24</c:v>
                </c:pt>
                <c:pt idx="1884">
                  <c:v>1914.46</c:v>
                </c:pt>
                <c:pt idx="1885">
                  <c:v>1912.48</c:v>
                </c:pt>
                <c:pt idx="1886">
                  <c:v>1913.76</c:v>
                </c:pt>
                <c:pt idx="1887">
                  <c:v>1907.1</c:v>
                </c:pt>
                <c:pt idx="1888">
                  <c:v>1902</c:v>
                </c:pt>
                <c:pt idx="1889">
                  <c:v>1891.81</c:v>
                </c:pt>
                <c:pt idx="1890">
                  <c:v>1889.43</c:v>
                </c:pt>
                <c:pt idx="1891">
                  <c:v>1889.31</c:v>
                </c:pt>
                <c:pt idx="1892">
                  <c:v>1894.93</c:v>
                </c:pt>
                <c:pt idx="1893">
                  <c:v>1897.48</c:v>
                </c:pt>
                <c:pt idx="1894">
                  <c:v>1915.48</c:v>
                </c:pt>
                <c:pt idx="1895">
                  <c:v>1916.91</c:v>
                </c:pt>
                <c:pt idx="1896">
                  <c:v>1914.96</c:v>
                </c:pt>
                <c:pt idx="1897">
                  <c:v>1920.17</c:v>
                </c:pt>
                <c:pt idx="1898">
                  <c:v>1937.54</c:v>
                </c:pt>
                <c:pt idx="1899">
                  <c:v>1942.32</c:v>
                </c:pt>
                <c:pt idx="1900">
                  <c:v>1940.19</c:v>
                </c:pt>
                <c:pt idx="1901">
                  <c:v>1940.06</c:v>
                </c:pt>
                <c:pt idx="1902">
                  <c:v>1942.69</c:v>
                </c:pt>
                <c:pt idx="1903">
                  <c:v>1926.12</c:v>
                </c:pt>
                <c:pt idx="1904">
                  <c:v>1916.56</c:v>
                </c:pt>
                <c:pt idx="1905">
                  <c:v>1919.68</c:v>
                </c:pt>
                <c:pt idx="1906">
                  <c:v>1919.08</c:v>
                </c:pt>
                <c:pt idx="1907">
                  <c:v>1922.3</c:v>
                </c:pt>
                <c:pt idx="1908">
                  <c:v>1913.67</c:v>
                </c:pt>
                <c:pt idx="1909">
                  <c:v>1908.12</c:v>
                </c:pt>
                <c:pt idx="1910">
                  <c:v>1910.79</c:v>
                </c:pt>
                <c:pt idx="1911">
                  <c:v>1923.91</c:v>
                </c:pt>
                <c:pt idx="1912">
                  <c:v>1933.84</c:v>
                </c:pt>
                <c:pt idx="1913">
                  <c:v>1931.36</c:v>
                </c:pt>
                <c:pt idx="1914">
                  <c:v>1930.3</c:v>
                </c:pt>
                <c:pt idx="1915">
                  <c:v>1920.02</c:v>
                </c:pt>
                <c:pt idx="1916">
                  <c:v>1925.23</c:v>
                </c:pt>
                <c:pt idx="1917">
                  <c:v>1915.92</c:v>
                </c:pt>
                <c:pt idx="1918">
                  <c:v>1900.65</c:v>
                </c:pt>
                <c:pt idx="1919">
                  <c:v>1875.12</c:v>
                </c:pt>
                <c:pt idx="1920">
                  <c:v>1864.87</c:v>
                </c:pt>
                <c:pt idx="1921">
                  <c:v>1848.63</c:v>
                </c:pt>
                <c:pt idx="1922">
                  <c:v>1828.03</c:v>
                </c:pt>
                <c:pt idx="1923">
                  <c:v>1823.02</c:v>
                </c:pt>
                <c:pt idx="1924">
                  <c:v>1821.36</c:v>
                </c:pt>
                <c:pt idx="1925">
                  <c:v>1820.3</c:v>
                </c:pt>
                <c:pt idx="1926">
                  <c:v>1833.01</c:v>
                </c:pt>
                <c:pt idx="1927">
                  <c:v>1861.41</c:v>
                </c:pt>
                <c:pt idx="1928">
                  <c:v>1860.4</c:v>
                </c:pt>
                <c:pt idx="1929">
                  <c:v>1874.36</c:v>
                </c:pt>
                <c:pt idx="1930">
                  <c:v>1868.9</c:v>
                </c:pt>
                <c:pt idx="1931">
                  <c:v>1932.82</c:v>
                </c:pt>
                <c:pt idx="1932">
                  <c:v>1920.2</c:v>
                </c:pt>
                <c:pt idx="1933">
                  <c:v>1923.18</c:v>
                </c:pt>
                <c:pt idx="1934">
                  <c:v>1947.55</c:v>
                </c:pt>
                <c:pt idx="1935">
                  <c:v>1974.46</c:v>
                </c:pt>
                <c:pt idx="1936">
                  <c:v>1981.4</c:v>
                </c:pt>
                <c:pt idx="1937">
                  <c:v>1972.85</c:v>
                </c:pt>
                <c:pt idx="1938">
                  <c:v>1970.97</c:v>
                </c:pt>
                <c:pt idx="1939">
                  <c:v>1979.72</c:v>
                </c:pt>
                <c:pt idx="1940">
                  <c:v>1984.71</c:v>
                </c:pt>
                <c:pt idx="1941">
                  <c:v>2006.37</c:v>
                </c:pt>
                <c:pt idx="1942">
                  <c:v>1996.1</c:v>
                </c:pt>
                <c:pt idx="1943">
                  <c:v>1983.88</c:v>
                </c:pt>
                <c:pt idx="1944">
                  <c:v>1982.53</c:v>
                </c:pt>
                <c:pt idx="1945">
                  <c:v>1985.78</c:v>
                </c:pt>
                <c:pt idx="1946">
                  <c:v>1992.65</c:v>
                </c:pt>
                <c:pt idx="1947">
                  <c:v>1978.14</c:v>
                </c:pt>
                <c:pt idx="1948">
                  <c:v>1969.45</c:v>
                </c:pt>
                <c:pt idx="1949">
                  <c:v>1950.2</c:v>
                </c:pt>
                <c:pt idx="1950">
                  <c:v>1958.55</c:v>
                </c:pt>
                <c:pt idx="1951">
                  <c:v>1940.2</c:v>
                </c:pt>
                <c:pt idx="1952">
                  <c:v>1946.92</c:v>
                </c:pt>
                <c:pt idx="1953">
                  <c:v>1964.29</c:v>
                </c:pt>
                <c:pt idx="1954">
                  <c:v>1959.85</c:v>
                </c:pt>
                <c:pt idx="1955">
                  <c:v>1980.9</c:v>
                </c:pt>
                <c:pt idx="1956">
                  <c:v>1980.82</c:v>
                </c:pt>
                <c:pt idx="1957">
                  <c:v>1978.07</c:v>
                </c:pt>
                <c:pt idx="1958">
                  <c:v>1998.29</c:v>
                </c:pt>
                <c:pt idx="1959">
                  <c:v>1990.17</c:v>
                </c:pt>
                <c:pt idx="1960">
                  <c:v>1992.25</c:v>
                </c:pt>
                <c:pt idx="1961">
                  <c:v>2000.82</c:v>
                </c:pt>
                <c:pt idx="1962">
                  <c:v>2014.13</c:v>
                </c:pt>
                <c:pt idx="1963">
                  <c:v>2040.97</c:v>
                </c:pt>
                <c:pt idx="1964">
                  <c:v>2044.24</c:v>
                </c:pt>
                <c:pt idx="1965">
                  <c:v>2036.41</c:v>
                </c:pt>
                <c:pt idx="1966">
                  <c:v>2072.2199999999998</c:v>
                </c:pt>
                <c:pt idx="1967">
                  <c:v>2029.42</c:v>
                </c:pt>
                <c:pt idx="1968">
                  <c:v>2019.36</c:v>
                </c:pt>
                <c:pt idx="1969">
                  <c:v>2025.55</c:v>
                </c:pt>
                <c:pt idx="1970">
                  <c:v>2028.47</c:v>
                </c:pt>
                <c:pt idx="1971">
                  <c:v>2004.67</c:v>
                </c:pt>
                <c:pt idx="1972">
                  <c:v>1981.95</c:v>
                </c:pt>
                <c:pt idx="1973">
                  <c:v>1979.54</c:v>
                </c:pt>
                <c:pt idx="1974">
                  <c:v>2027.74</c:v>
                </c:pt>
                <c:pt idx="1975">
                  <c:v>2036.36</c:v>
                </c:pt>
                <c:pt idx="1976">
                  <c:v>2019.62</c:v>
                </c:pt>
                <c:pt idx="1977">
                  <c:v>2027.19</c:v>
                </c:pt>
                <c:pt idx="1978">
                  <c:v>2040.35</c:v>
                </c:pt>
                <c:pt idx="1979">
                  <c:v>2031.39</c:v>
                </c:pt>
                <c:pt idx="1980">
                  <c:v>2045.95</c:v>
                </c:pt>
                <c:pt idx="1981">
                  <c:v>2053.08</c:v>
                </c:pt>
                <c:pt idx="1982">
                  <c:v>2067.81</c:v>
                </c:pt>
                <c:pt idx="1983">
                  <c:v>2077.4899999999998</c:v>
                </c:pt>
                <c:pt idx="1984">
                  <c:v>2065.61</c:v>
                </c:pt>
                <c:pt idx="1985">
                  <c:v>2062.98</c:v>
                </c:pt>
                <c:pt idx="1986">
                  <c:v>2058.96</c:v>
                </c:pt>
                <c:pt idx="1987">
                  <c:v>2041.49</c:v>
                </c:pt>
                <c:pt idx="1988">
                  <c:v>2043.65</c:v>
                </c:pt>
                <c:pt idx="1989">
                  <c:v>2045.45</c:v>
                </c:pt>
                <c:pt idx="1990">
                  <c:v>2028.07</c:v>
                </c:pt>
                <c:pt idx="1991">
                  <c:v>2030.2</c:v>
                </c:pt>
                <c:pt idx="1992">
                  <c:v>2024.41</c:v>
                </c:pt>
                <c:pt idx="1993">
                  <c:v>2028.91</c:v>
                </c:pt>
                <c:pt idx="1994">
                  <c:v>2049.06</c:v>
                </c:pt>
                <c:pt idx="1995">
                  <c:v>2056.5500000000002</c:v>
                </c:pt>
                <c:pt idx="1996">
                  <c:v>2028.44</c:v>
                </c:pt>
                <c:pt idx="1997">
                  <c:v>2006.25</c:v>
                </c:pt>
                <c:pt idx="1998">
                  <c:v>2023.34</c:v>
                </c:pt>
                <c:pt idx="1999">
                  <c:v>2029.49</c:v>
                </c:pt>
                <c:pt idx="2000">
                  <c:v>2021.7</c:v>
                </c:pt>
                <c:pt idx="2001">
                  <c:v>2029.28</c:v>
                </c:pt>
                <c:pt idx="2002">
                  <c:v>2013.89</c:v>
                </c:pt>
                <c:pt idx="2003">
                  <c:v>2020.84</c:v>
                </c:pt>
                <c:pt idx="2004">
                  <c:v>2018.52</c:v>
                </c:pt>
                <c:pt idx="2005">
                  <c:v>2033.23</c:v>
                </c:pt>
                <c:pt idx="2006">
                  <c:v>2037.01</c:v>
                </c:pt>
                <c:pt idx="2007">
                  <c:v>2039.52</c:v>
                </c:pt>
                <c:pt idx="2008">
                  <c:v>2054.9899999999998</c:v>
                </c:pt>
                <c:pt idx="2009">
                  <c:v>2039.76</c:v>
                </c:pt>
                <c:pt idx="2010">
                  <c:v>2025.11</c:v>
                </c:pt>
                <c:pt idx="2011">
                  <c:v>2036.14</c:v>
                </c:pt>
                <c:pt idx="2012">
                  <c:v>2035.36</c:v>
                </c:pt>
                <c:pt idx="2013">
                  <c:v>2034.52</c:v>
                </c:pt>
                <c:pt idx="2014">
                  <c:v>2024.26</c:v>
                </c:pt>
                <c:pt idx="2015">
                  <c:v>2020.05</c:v>
                </c:pt>
                <c:pt idx="2016">
                  <c:v>1993.15</c:v>
                </c:pt>
                <c:pt idx="2017">
                  <c:v>1992.33</c:v>
                </c:pt>
                <c:pt idx="2018">
                  <c:v>2004.4</c:v>
                </c:pt>
                <c:pt idx="2019">
                  <c:v>2013.59</c:v>
                </c:pt>
                <c:pt idx="2020">
                  <c:v>2017.21</c:v>
                </c:pt>
                <c:pt idx="2021">
                  <c:v>2024.41</c:v>
                </c:pt>
                <c:pt idx="2022">
                  <c:v>2025.99</c:v>
                </c:pt>
                <c:pt idx="2023">
                  <c:v>2024.39</c:v>
                </c:pt>
                <c:pt idx="2024">
                  <c:v>2035.4</c:v>
                </c:pt>
                <c:pt idx="2025">
                  <c:v>2031.24</c:v>
                </c:pt>
                <c:pt idx="2026">
                  <c:v>2030.48</c:v>
                </c:pt>
                <c:pt idx="2027">
                  <c:v>2034.55</c:v>
                </c:pt>
                <c:pt idx="2028">
                  <c:v>2044.3</c:v>
                </c:pt>
                <c:pt idx="2029">
                  <c:v>2082.92</c:v>
                </c:pt>
                <c:pt idx="2030">
                  <c:v>2114.48</c:v>
                </c:pt>
                <c:pt idx="2031">
                  <c:v>2128.04</c:v>
                </c:pt>
                <c:pt idx="2032">
                  <c:v>2148.1799999999998</c:v>
                </c:pt>
                <c:pt idx="2033">
                  <c:v>2159.98</c:v>
                </c:pt>
                <c:pt idx="2034">
                  <c:v>2178.9499999999998</c:v>
                </c:pt>
                <c:pt idx="2035">
                  <c:v>2182.75</c:v>
                </c:pt>
                <c:pt idx="2036">
                  <c:v>2158.34</c:v>
                </c:pt>
                <c:pt idx="2037">
                  <c:v>2174.41</c:v>
                </c:pt>
                <c:pt idx="2038">
                  <c:v>2162.19</c:v>
                </c:pt>
                <c:pt idx="2039">
                  <c:v>2155.9</c:v>
                </c:pt>
                <c:pt idx="2040">
                  <c:v>2160.36</c:v>
                </c:pt>
                <c:pt idx="2041">
                  <c:v>2157.59</c:v>
                </c:pt>
                <c:pt idx="2042">
                  <c:v>2186.39</c:v>
                </c:pt>
                <c:pt idx="2043">
                  <c:v>2181.33</c:v>
                </c:pt>
                <c:pt idx="2044">
                  <c:v>2165.44</c:v>
                </c:pt>
                <c:pt idx="2045">
                  <c:v>2171.83</c:v>
                </c:pt>
                <c:pt idx="2046">
                  <c:v>2178.8000000000002</c:v>
                </c:pt>
                <c:pt idx="2047">
                  <c:v>2194.79</c:v>
                </c:pt>
                <c:pt idx="2048">
                  <c:v>2229.87</c:v>
                </c:pt>
                <c:pt idx="2049">
                  <c:v>2251.44</c:v>
                </c:pt>
                <c:pt idx="2050">
                  <c:v>2280.67</c:v>
                </c:pt>
                <c:pt idx="2051">
                  <c:v>2300</c:v>
                </c:pt>
                <c:pt idx="2052">
                  <c:v>2290.94</c:v>
                </c:pt>
                <c:pt idx="2053">
                  <c:v>2329.75</c:v>
                </c:pt>
                <c:pt idx="2054">
                  <c:v>2339.0300000000002</c:v>
                </c:pt>
                <c:pt idx="2055">
                  <c:v>2352.7800000000002</c:v>
                </c:pt>
                <c:pt idx="2056">
                  <c:v>2334.04</c:v>
                </c:pt>
                <c:pt idx="2057">
                  <c:v>2372.52</c:v>
                </c:pt>
                <c:pt idx="2058">
                  <c:v>2344.37</c:v>
                </c:pt>
                <c:pt idx="2059">
                  <c:v>2383.34</c:v>
                </c:pt>
                <c:pt idx="2060">
                  <c:v>2382.89</c:v>
                </c:pt>
                <c:pt idx="2061">
                  <c:v>2361.02</c:v>
                </c:pt>
                <c:pt idx="2062">
                  <c:v>2379.04</c:v>
                </c:pt>
                <c:pt idx="2063">
                  <c:v>2391.9299999999998</c:v>
                </c:pt>
                <c:pt idx="2064">
                  <c:v>2327.3000000000002</c:v>
                </c:pt>
                <c:pt idx="2065">
                  <c:v>2322.02</c:v>
                </c:pt>
                <c:pt idx="2066">
                  <c:v>2316.17</c:v>
                </c:pt>
                <c:pt idx="2067">
                  <c:v>2332.46</c:v>
                </c:pt>
                <c:pt idx="2068">
                  <c:v>2337.96</c:v>
                </c:pt>
                <c:pt idx="2069">
                  <c:v>2335.66</c:v>
                </c:pt>
                <c:pt idx="2070">
                  <c:v>2286.25</c:v>
                </c:pt>
                <c:pt idx="2071">
                  <c:v>2319.56</c:v>
                </c:pt>
                <c:pt idx="2072">
                  <c:v>2303.83</c:v>
                </c:pt>
                <c:pt idx="2073">
                  <c:v>2301.7399999999998</c:v>
                </c:pt>
                <c:pt idx="2074">
                  <c:v>2323.9699999999998</c:v>
                </c:pt>
                <c:pt idx="2075">
                  <c:v>2314.1</c:v>
                </c:pt>
                <c:pt idx="2076">
                  <c:v>2308.85</c:v>
                </c:pt>
                <c:pt idx="2077">
                  <c:v>2346.33</c:v>
                </c:pt>
                <c:pt idx="2078">
                  <c:v>2360.5</c:v>
                </c:pt>
                <c:pt idx="2079">
                  <c:v>2336.3200000000002</c:v>
                </c:pt>
                <c:pt idx="2080">
                  <c:v>2358.12</c:v>
                </c:pt>
                <c:pt idx="2081">
                  <c:v>2385.9899999999998</c:v>
                </c:pt>
                <c:pt idx="2082">
                  <c:v>2376.86</c:v>
                </c:pt>
                <c:pt idx="2083">
                  <c:v>2415.2199999999998</c:v>
                </c:pt>
                <c:pt idx="2084">
                  <c:v>2425.31</c:v>
                </c:pt>
                <c:pt idx="2085">
                  <c:v>2421.0500000000002</c:v>
                </c:pt>
                <c:pt idx="2086">
                  <c:v>2378.85</c:v>
                </c:pt>
                <c:pt idx="2087">
                  <c:v>2329.27</c:v>
                </c:pt>
                <c:pt idx="2088">
                  <c:v>2333.83</c:v>
                </c:pt>
                <c:pt idx="2089">
                  <c:v>2350.9699999999998</c:v>
                </c:pt>
                <c:pt idx="2090">
                  <c:v>2361.31</c:v>
                </c:pt>
                <c:pt idx="2091">
                  <c:v>2339.29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F5D3-48B7-92E5-11803F4DBAD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636006048"/>
        <c:axId val="1441005279"/>
      </c:lineChart>
      <c:lineChart>
        <c:grouping val="standard"/>
        <c:varyColors val="0"/>
        <c:ser>
          <c:idx val="0"/>
          <c:order val="0"/>
          <c:spPr>
            <a:ln w="50800" cap="rnd">
              <a:solidFill>
                <a:srgbClr val="EE3900"/>
              </a:solidFill>
              <a:prstDash val="sysDot"/>
              <a:round/>
            </a:ln>
            <a:effectLst/>
          </c:spPr>
          <c:marker>
            <c:symbol val="none"/>
          </c:marker>
          <c:cat>
            <c:numRef>
              <c:f>Sheet1!$A$2:$A$2093</c:f>
              <c:numCache>
                <c:formatCode>m/d/yyyy</c:formatCode>
                <c:ptCount val="2092"/>
                <c:pt idx="0">
                  <c:v>43619</c:v>
                </c:pt>
                <c:pt idx="1">
                  <c:v>43620</c:v>
                </c:pt>
                <c:pt idx="2">
                  <c:v>43621</c:v>
                </c:pt>
                <c:pt idx="3">
                  <c:v>43622</c:v>
                </c:pt>
                <c:pt idx="4">
                  <c:v>43623</c:v>
                </c:pt>
                <c:pt idx="5">
                  <c:v>43626</c:v>
                </c:pt>
                <c:pt idx="6">
                  <c:v>43627</c:v>
                </c:pt>
                <c:pt idx="7">
                  <c:v>43628</c:v>
                </c:pt>
                <c:pt idx="8">
                  <c:v>43629</c:v>
                </c:pt>
                <c:pt idx="9">
                  <c:v>43630</c:v>
                </c:pt>
                <c:pt idx="10">
                  <c:v>43633</c:v>
                </c:pt>
                <c:pt idx="11">
                  <c:v>43634</c:v>
                </c:pt>
                <c:pt idx="12">
                  <c:v>43635</c:v>
                </c:pt>
                <c:pt idx="13">
                  <c:v>43636</c:v>
                </c:pt>
                <c:pt idx="14">
                  <c:v>43637</c:v>
                </c:pt>
                <c:pt idx="15">
                  <c:v>43640</c:v>
                </c:pt>
                <c:pt idx="16">
                  <c:v>43641</c:v>
                </c:pt>
                <c:pt idx="17">
                  <c:v>43642</c:v>
                </c:pt>
                <c:pt idx="18">
                  <c:v>43643</c:v>
                </c:pt>
                <c:pt idx="19">
                  <c:v>43644</c:v>
                </c:pt>
                <c:pt idx="20">
                  <c:v>43647</c:v>
                </c:pt>
                <c:pt idx="21">
                  <c:v>43648</c:v>
                </c:pt>
                <c:pt idx="22">
                  <c:v>43649</c:v>
                </c:pt>
                <c:pt idx="23">
                  <c:v>43650</c:v>
                </c:pt>
                <c:pt idx="24">
                  <c:v>43651</c:v>
                </c:pt>
                <c:pt idx="25">
                  <c:v>43654</c:v>
                </c:pt>
                <c:pt idx="26">
                  <c:v>43655</c:v>
                </c:pt>
                <c:pt idx="27">
                  <c:v>43656</c:v>
                </c:pt>
                <c:pt idx="28">
                  <c:v>43657</c:v>
                </c:pt>
                <c:pt idx="29">
                  <c:v>43658</c:v>
                </c:pt>
                <c:pt idx="30">
                  <c:v>43661</c:v>
                </c:pt>
                <c:pt idx="31">
                  <c:v>43662</c:v>
                </c:pt>
                <c:pt idx="32">
                  <c:v>43663</c:v>
                </c:pt>
                <c:pt idx="33">
                  <c:v>43664</c:v>
                </c:pt>
                <c:pt idx="34">
                  <c:v>43665</c:v>
                </c:pt>
                <c:pt idx="35">
                  <c:v>43668</c:v>
                </c:pt>
                <c:pt idx="36">
                  <c:v>43669</c:v>
                </c:pt>
                <c:pt idx="37">
                  <c:v>43670</c:v>
                </c:pt>
                <c:pt idx="38">
                  <c:v>43671</c:v>
                </c:pt>
                <c:pt idx="39">
                  <c:v>43672</c:v>
                </c:pt>
                <c:pt idx="40">
                  <c:v>43675</c:v>
                </c:pt>
                <c:pt idx="41">
                  <c:v>43676</c:v>
                </c:pt>
                <c:pt idx="42">
                  <c:v>43677</c:v>
                </c:pt>
                <c:pt idx="43">
                  <c:v>43678</c:v>
                </c:pt>
                <c:pt idx="44">
                  <c:v>43679</c:v>
                </c:pt>
                <c:pt idx="45">
                  <c:v>43682</c:v>
                </c:pt>
                <c:pt idx="46">
                  <c:v>43683</c:v>
                </c:pt>
                <c:pt idx="47">
                  <c:v>43684</c:v>
                </c:pt>
                <c:pt idx="48">
                  <c:v>43685</c:v>
                </c:pt>
                <c:pt idx="49">
                  <c:v>43686</c:v>
                </c:pt>
                <c:pt idx="50">
                  <c:v>43689</c:v>
                </c:pt>
                <c:pt idx="51">
                  <c:v>43690</c:v>
                </c:pt>
                <c:pt idx="52">
                  <c:v>43691</c:v>
                </c:pt>
                <c:pt idx="53">
                  <c:v>43692</c:v>
                </c:pt>
                <c:pt idx="54">
                  <c:v>43693</c:v>
                </c:pt>
                <c:pt idx="55">
                  <c:v>43696</c:v>
                </c:pt>
                <c:pt idx="56">
                  <c:v>43697</c:v>
                </c:pt>
                <c:pt idx="57">
                  <c:v>43698</c:v>
                </c:pt>
                <c:pt idx="58">
                  <c:v>43699</c:v>
                </c:pt>
                <c:pt idx="59">
                  <c:v>43700</c:v>
                </c:pt>
                <c:pt idx="60">
                  <c:v>43703</c:v>
                </c:pt>
                <c:pt idx="61">
                  <c:v>43704</c:v>
                </c:pt>
                <c:pt idx="62">
                  <c:v>43705</c:v>
                </c:pt>
                <c:pt idx="63">
                  <c:v>43706</c:v>
                </c:pt>
                <c:pt idx="64">
                  <c:v>43707</c:v>
                </c:pt>
                <c:pt idx="65">
                  <c:v>43710</c:v>
                </c:pt>
                <c:pt idx="66">
                  <c:v>43711</c:v>
                </c:pt>
                <c:pt idx="67">
                  <c:v>43712</c:v>
                </c:pt>
                <c:pt idx="68">
                  <c:v>43713</c:v>
                </c:pt>
                <c:pt idx="69">
                  <c:v>43714</c:v>
                </c:pt>
                <c:pt idx="70">
                  <c:v>43717</c:v>
                </c:pt>
                <c:pt idx="71">
                  <c:v>43718</c:v>
                </c:pt>
                <c:pt idx="72">
                  <c:v>43719</c:v>
                </c:pt>
                <c:pt idx="73">
                  <c:v>43720</c:v>
                </c:pt>
                <c:pt idx="74">
                  <c:v>43721</c:v>
                </c:pt>
                <c:pt idx="75">
                  <c:v>43724</c:v>
                </c:pt>
                <c:pt idx="76">
                  <c:v>43725</c:v>
                </c:pt>
                <c:pt idx="77">
                  <c:v>43726</c:v>
                </c:pt>
                <c:pt idx="78">
                  <c:v>43727</c:v>
                </c:pt>
                <c:pt idx="79">
                  <c:v>43728</c:v>
                </c:pt>
                <c:pt idx="80">
                  <c:v>43731</c:v>
                </c:pt>
                <c:pt idx="81">
                  <c:v>43732</c:v>
                </c:pt>
                <c:pt idx="82">
                  <c:v>43733</c:v>
                </c:pt>
                <c:pt idx="83">
                  <c:v>43734</c:v>
                </c:pt>
                <c:pt idx="84">
                  <c:v>43735</c:v>
                </c:pt>
                <c:pt idx="85">
                  <c:v>43738</c:v>
                </c:pt>
                <c:pt idx="86">
                  <c:v>43739</c:v>
                </c:pt>
                <c:pt idx="87">
                  <c:v>43740</c:v>
                </c:pt>
                <c:pt idx="88">
                  <c:v>43741</c:v>
                </c:pt>
                <c:pt idx="89">
                  <c:v>43742</c:v>
                </c:pt>
                <c:pt idx="90">
                  <c:v>43745</c:v>
                </c:pt>
                <c:pt idx="91">
                  <c:v>43746</c:v>
                </c:pt>
                <c:pt idx="92">
                  <c:v>43747</c:v>
                </c:pt>
                <c:pt idx="93">
                  <c:v>43748</c:v>
                </c:pt>
                <c:pt idx="94">
                  <c:v>43749</c:v>
                </c:pt>
                <c:pt idx="95">
                  <c:v>43752</c:v>
                </c:pt>
                <c:pt idx="96">
                  <c:v>43753</c:v>
                </c:pt>
                <c:pt idx="97">
                  <c:v>43754</c:v>
                </c:pt>
                <c:pt idx="98">
                  <c:v>43755</c:v>
                </c:pt>
                <c:pt idx="99">
                  <c:v>43756</c:v>
                </c:pt>
                <c:pt idx="100">
                  <c:v>43759</c:v>
                </c:pt>
                <c:pt idx="101">
                  <c:v>43760</c:v>
                </c:pt>
                <c:pt idx="102">
                  <c:v>43761</c:v>
                </c:pt>
                <c:pt idx="103">
                  <c:v>43762</c:v>
                </c:pt>
                <c:pt idx="104">
                  <c:v>43763</c:v>
                </c:pt>
                <c:pt idx="105">
                  <c:v>43766</c:v>
                </c:pt>
                <c:pt idx="106">
                  <c:v>43767</c:v>
                </c:pt>
                <c:pt idx="107">
                  <c:v>43768</c:v>
                </c:pt>
                <c:pt idx="108">
                  <c:v>43769</c:v>
                </c:pt>
                <c:pt idx="109">
                  <c:v>43770</c:v>
                </c:pt>
                <c:pt idx="110">
                  <c:v>43773</c:v>
                </c:pt>
                <c:pt idx="111">
                  <c:v>43774</c:v>
                </c:pt>
                <c:pt idx="112">
                  <c:v>43775</c:v>
                </c:pt>
                <c:pt idx="113">
                  <c:v>43776</c:v>
                </c:pt>
                <c:pt idx="114">
                  <c:v>43777</c:v>
                </c:pt>
                <c:pt idx="115">
                  <c:v>43780</c:v>
                </c:pt>
                <c:pt idx="116">
                  <c:v>43781</c:v>
                </c:pt>
                <c:pt idx="117">
                  <c:v>43782</c:v>
                </c:pt>
                <c:pt idx="118">
                  <c:v>43783</c:v>
                </c:pt>
                <c:pt idx="119">
                  <c:v>43784</c:v>
                </c:pt>
                <c:pt idx="120">
                  <c:v>43787</c:v>
                </c:pt>
                <c:pt idx="121">
                  <c:v>43788</c:v>
                </c:pt>
                <c:pt idx="122">
                  <c:v>43789</c:v>
                </c:pt>
                <c:pt idx="123">
                  <c:v>43790</c:v>
                </c:pt>
                <c:pt idx="124">
                  <c:v>43791</c:v>
                </c:pt>
                <c:pt idx="125">
                  <c:v>43794</c:v>
                </c:pt>
                <c:pt idx="126">
                  <c:v>43795</c:v>
                </c:pt>
                <c:pt idx="127">
                  <c:v>43796</c:v>
                </c:pt>
                <c:pt idx="128">
                  <c:v>43797</c:v>
                </c:pt>
                <c:pt idx="129">
                  <c:v>43798</c:v>
                </c:pt>
                <c:pt idx="130">
                  <c:v>43801</c:v>
                </c:pt>
                <c:pt idx="131">
                  <c:v>43802</c:v>
                </c:pt>
                <c:pt idx="132">
                  <c:v>43803</c:v>
                </c:pt>
                <c:pt idx="133">
                  <c:v>43804</c:v>
                </c:pt>
                <c:pt idx="134">
                  <c:v>43805</c:v>
                </c:pt>
                <c:pt idx="135">
                  <c:v>43808</c:v>
                </c:pt>
                <c:pt idx="136">
                  <c:v>43809</c:v>
                </c:pt>
                <c:pt idx="137">
                  <c:v>43810</c:v>
                </c:pt>
                <c:pt idx="138">
                  <c:v>43811</c:v>
                </c:pt>
                <c:pt idx="139">
                  <c:v>43812</c:v>
                </c:pt>
                <c:pt idx="140">
                  <c:v>43815</c:v>
                </c:pt>
                <c:pt idx="141">
                  <c:v>43816</c:v>
                </c:pt>
                <c:pt idx="142">
                  <c:v>43817</c:v>
                </c:pt>
                <c:pt idx="143">
                  <c:v>43818</c:v>
                </c:pt>
                <c:pt idx="144">
                  <c:v>43819</c:v>
                </c:pt>
                <c:pt idx="145">
                  <c:v>43822</c:v>
                </c:pt>
                <c:pt idx="146">
                  <c:v>43823</c:v>
                </c:pt>
                <c:pt idx="147">
                  <c:v>43824</c:v>
                </c:pt>
                <c:pt idx="148">
                  <c:v>43825</c:v>
                </c:pt>
                <c:pt idx="149">
                  <c:v>43826</c:v>
                </c:pt>
                <c:pt idx="150">
                  <c:v>43829</c:v>
                </c:pt>
                <c:pt idx="151">
                  <c:v>43830</c:v>
                </c:pt>
                <c:pt idx="152">
                  <c:v>43831</c:v>
                </c:pt>
                <c:pt idx="153">
                  <c:v>43832</c:v>
                </c:pt>
                <c:pt idx="154">
                  <c:v>43833</c:v>
                </c:pt>
                <c:pt idx="155">
                  <c:v>43836</c:v>
                </c:pt>
                <c:pt idx="156">
                  <c:v>43837</c:v>
                </c:pt>
                <c:pt idx="157">
                  <c:v>43838</c:v>
                </c:pt>
                <c:pt idx="158">
                  <c:v>43839</c:v>
                </c:pt>
                <c:pt idx="159">
                  <c:v>43840</c:v>
                </c:pt>
                <c:pt idx="160">
                  <c:v>43843</c:v>
                </c:pt>
                <c:pt idx="161">
                  <c:v>43844</c:v>
                </c:pt>
                <c:pt idx="162">
                  <c:v>43845</c:v>
                </c:pt>
                <c:pt idx="163">
                  <c:v>43846</c:v>
                </c:pt>
                <c:pt idx="164">
                  <c:v>43847</c:v>
                </c:pt>
                <c:pt idx="165">
                  <c:v>43850</c:v>
                </c:pt>
                <c:pt idx="166">
                  <c:v>43851</c:v>
                </c:pt>
                <c:pt idx="167">
                  <c:v>43852</c:v>
                </c:pt>
                <c:pt idx="168">
                  <c:v>43853</c:v>
                </c:pt>
                <c:pt idx="169">
                  <c:v>43854</c:v>
                </c:pt>
                <c:pt idx="170">
                  <c:v>43857</c:v>
                </c:pt>
                <c:pt idx="171">
                  <c:v>43858</c:v>
                </c:pt>
                <c:pt idx="172">
                  <c:v>43859</c:v>
                </c:pt>
                <c:pt idx="173">
                  <c:v>43860</c:v>
                </c:pt>
                <c:pt idx="174">
                  <c:v>43861</c:v>
                </c:pt>
                <c:pt idx="175">
                  <c:v>43864</c:v>
                </c:pt>
                <c:pt idx="176">
                  <c:v>43865</c:v>
                </c:pt>
                <c:pt idx="177">
                  <c:v>43866</c:v>
                </c:pt>
                <c:pt idx="178">
                  <c:v>43867</c:v>
                </c:pt>
                <c:pt idx="179">
                  <c:v>43868</c:v>
                </c:pt>
                <c:pt idx="180">
                  <c:v>43871</c:v>
                </c:pt>
                <c:pt idx="181">
                  <c:v>43872</c:v>
                </c:pt>
                <c:pt idx="182">
                  <c:v>43873</c:v>
                </c:pt>
                <c:pt idx="183">
                  <c:v>43874</c:v>
                </c:pt>
                <c:pt idx="184">
                  <c:v>43875</c:v>
                </c:pt>
                <c:pt idx="185">
                  <c:v>43878</c:v>
                </c:pt>
                <c:pt idx="186">
                  <c:v>43879</c:v>
                </c:pt>
                <c:pt idx="187">
                  <c:v>43880</c:v>
                </c:pt>
                <c:pt idx="188">
                  <c:v>43881</c:v>
                </c:pt>
                <c:pt idx="189">
                  <c:v>43882</c:v>
                </c:pt>
                <c:pt idx="190">
                  <c:v>43885</c:v>
                </c:pt>
                <c:pt idx="191">
                  <c:v>43886</c:v>
                </c:pt>
                <c:pt idx="192">
                  <c:v>43887</c:v>
                </c:pt>
                <c:pt idx="193">
                  <c:v>43888</c:v>
                </c:pt>
                <c:pt idx="194">
                  <c:v>43889</c:v>
                </c:pt>
                <c:pt idx="195">
                  <c:v>43892</c:v>
                </c:pt>
                <c:pt idx="196">
                  <c:v>43893</c:v>
                </c:pt>
                <c:pt idx="197">
                  <c:v>43894</c:v>
                </c:pt>
                <c:pt idx="198">
                  <c:v>43895</c:v>
                </c:pt>
                <c:pt idx="199">
                  <c:v>43896</c:v>
                </c:pt>
                <c:pt idx="200">
                  <c:v>43899</c:v>
                </c:pt>
                <c:pt idx="201">
                  <c:v>43900</c:v>
                </c:pt>
                <c:pt idx="202">
                  <c:v>43901</c:v>
                </c:pt>
                <c:pt idx="203">
                  <c:v>43902</c:v>
                </c:pt>
                <c:pt idx="204">
                  <c:v>43903</c:v>
                </c:pt>
                <c:pt idx="205">
                  <c:v>43906</c:v>
                </c:pt>
                <c:pt idx="206">
                  <c:v>43907</c:v>
                </c:pt>
                <c:pt idx="207">
                  <c:v>43908</c:v>
                </c:pt>
                <c:pt idx="208">
                  <c:v>43909</c:v>
                </c:pt>
                <c:pt idx="209">
                  <c:v>43910</c:v>
                </c:pt>
                <c:pt idx="210">
                  <c:v>43913</c:v>
                </c:pt>
                <c:pt idx="211">
                  <c:v>43914</c:v>
                </c:pt>
                <c:pt idx="212">
                  <c:v>43915</c:v>
                </c:pt>
                <c:pt idx="213">
                  <c:v>43916</c:v>
                </c:pt>
                <c:pt idx="214">
                  <c:v>43917</c:v>
                </c:pt>
                <c:pt idx="215">
                  <c:v>43920</c:v>
                </c:pt>
                <c:pt idx="216">
                  <c:v>43921</c:v>
                </c:pt>
                <c:pt idx="217">
                  <c:v>43922</c:v>
                </c:pt>
                <c:pt idx="218">
                  <c:v>43923</c:v>
                </c:pt>
                <c:pt idx="219">
                  <c:v>43924</c:v>
                </c:pt>
                <c:pt idx="220">
                  <c:v>43927</c:v>
                </c:pt>
                <c:pt idx="221">
                  <c:v>43928</c:v>
                </c:pt>
                <c:pt idx="222">
                  <c:v>43929</c:v>
                </c:pt>
                <c:pt idx="223">
                  <c:v>43930</c:v>
                </c:pt>
                <c:pt idx="224">
                  <c:v>43931</c:v>
                </c:pt>
                <c:pt idx="225">
                  <c:v>43934</c:v>
                </c:pt>
                <c:pt idx="226">
                  <c:v>43935</c:v>
                </c:pt>
                <c:pt idx="227">
                  <c:v>43936</c:v>
                </c:pt>
                <c:pt idx="228">
                  <c:v>43937</c:v>
                </c:pt>
                <c:pt idx="229">
                  <c:v>43938</c:v>
                </c:pt>
                <c:pt idx="230">
                  <c:v>43941</c:v>
                </c:pt>
                <c:pt idx="231">
                  <c:v>43942</c:v>
                </c:pt>
                <c:pt idx="232">
                  <c:v>43943</c:v>
                </c:pt>
                <c:pt idx="233">
                  <c:v>43944</c:v>
                </c:pt>
                <c:pt idx="234">
                  <c:v>43945</c:v>
                </c:pt>
                <c:pt idx="235">
                  <c:v>43948</c:v>
                </c:pt>
                <c:pt idx="236">
                  <c:v>43949</c:v>
                </c:pt>
                <c:pt idx="237">
                  <c:v>43950</c:v>
                </c:pt>
                <c:pt idx="238">
                  <c:v>43951</c:v>
                </c:pt>
                <c:pt idx="239">
                  <c:v>43952</c:v>
                </c:pt>
                <c:pt idx="240">
                  <c:v>43955</c:v>
                </c:pt>
                <c:pt idx="241">
                  <c:v>43956</c:v>
                </c:pt>
                <c:pt idx="242">
                  <c:v>43957</c:v>
                </c:pt>
                <c:pt idx="243">
                  <c:v>43958</c:v>
                </c:pt>
                <c:pt idx="244">
                  <c:v>43959</c:v>
                </c:pt>
                <c:pt idx="245">
                  <c:v>43962</c:v>
                </c:pt>
                <c:pt idx="246">
                  <c:v>43963</c:v>
                </c:pt>
                <c:pt idx="247">
                  <c:v>43964</c:v>
                </c:pt>
                <c:pt idx="248">
                  <c:v>43965</c:v>
                </c:pt>
                <c:pt idx="249">
                  <c:v>43966</c:v>
                </c:pt>
                <c:pt idx="250">
                  <c:v>43969</c:v>
                </c:pt>
                <c:pt idx="251">
                  <c:v>43970</c:v>
                </c:pt>
                <c:pt idx="252">
                  <c:v>43971</c:v>
                </c:pt>
                <c:pt idx="253">
                  <c:v>43972</c:v>
                </c:pt>
                <c:pt idx="254">
                  <c:v>43973</c:v>
                </c:pt>
                <c:pt idx="255">
                  <c:v>43976</c:v>
                </c:pt>
                <c:pt idx="256">
                  <c:v>43977</c:v>
                </c:pt>
                <c:pt idx="257">
                  <c:v>43978</c:v>
                </c:pt>
                <c:pt idx="258">
                  <c:v>43979</c:v>
                </c:pt>
                <c:pt idx="259">
                  <c:v>43980</c:v>
                </c:pt>
                <c:pt idx="260">
                  <c:v>43983</c:v>
                </c:pt>
                <c:pt idx="261">
                  <c:v>43984</c:v>
                </c:pt>
                <c:pt idx="262">
                  <c:v>43985</c:v>
                </c:pt>
                <c:pt idx="263">
                  <c:v>43986</c:v>
                </c:pt>
                <c:pt idx="264">
                  <c:v>43987</c:v>
                </c:pt>
                <c:pt idx="265">
                  <c:v>43990</c:v>
                </c:pt>
                <c:pt idx="266">
                  <c:v>43991</c:v>
                </c:pt>
                <c:pt idx="267">
                  <c:v>43992</c:v>
                </c:pt>
                <c:pt idx="268">
                  <c:v>43993</c:v>
                </c:pt>
                <c:pt idx="269">
                  <c:v>43994</c:v>
                </c:pt>
                <c:pt idx="270">
                  <c:v>43997</c:v>
                </c:pt>
                <c:pt idx="271">
                  <c:v>43998</c:v>
                </c:pt>
                <c:pt idx="272">
                  <c:v>43999</c:v>
                </c:pt>
                <c:pt idx="273">
                  <c:v>44000</c:v>
                </c:pt>
                <c:pt idx="274">
                  <c:v>44001</c:v>
                </c:pt>
                <c:pt idx="275">
                  <c:v>44004</c:v>
                </c:pt>
                <c:pt idx="276">
                  <c:v>44005</c:v>
                </c:pt>
                <c:pt idx="277">
                  <c:v>44006</c:v>
                </c:pt>
                <c:pt idx="278">
                  <c:v>44007</c:v>
                </c:pt>
                <c:pt idx="279">
                  <c:v>44008</c:v>
                </c:pt>
                <c:pt idx="280">
                  <c:v>44011</c:v>
                </c:pt>
                <c:pt idx="281">
                  <c:v>44012</c:v>
                </c:pt>
                <c:pt idx="282">
                  <c:v>44013</c:v>
                </c:pt>
                <c:pt idx="283">
                  <c:v>44014</c:v>
                </c:pt>
                <c:pt idx="284">
                  <c:v>44015</c:v>
                </c:pt>
                <c:pt idx="285">
                  <c:v>44018</c:v>
                </c:pt>
                <c:pt idx="286">
                  <c:v>44019</c:v>
                </c:pt>
                <c:pt idx="287">
                  <c:v>44020</c:v>
                </c:pt>
                <c:pt idx="288">
                  <c:v>44021</c:v>
                </c:pt>
                <c:pt idx="289">
                  <c:v>44022</c:v>
                </c:pt>
                <c:pt idx="290">
                  <c:v>44025</c:v>
                </c:pt>
                <c:pt idx="291">
                  <c:v>44026</c:v>
                </c:pt>
                <c:pt idx="292">
                  <c:v>44027</c:v>
                </c:pt>
                <c:pt idx="293">
                  <c:v>44028</c:v>
                </c:pt>
                <c:pt idx="294">
                  <c:v>44029</c:v>
                </c:pt>
                <c:pt idx="295">
                  <c:v>44032</c:v>
                </c:pt>
                <c:pt idx="296">
                  <c:v>44033</c:v>
                </c:pt>
                <c:pt idx="297">
                  <c:v>44034</c:v>
                </c:pt>
                <c:pt idx="298">
                  <c:v>44035</c:v>
                </c:pt>
                <c:pt idx="299">
                  <c:v>44036</c:v>
                </c:pt>
                <c:pt idx="300">
                  <c:v>44039</c:v>
                </c:pt>
                <c:pt idx="301">
                  <c:v>44040</c:v>
                </c:pt>
                <c:pt idx="302">
                  <c:v>44041</c:v>
                </c:pt>
                <c:pt idx="303">
                  <c:v>44042</c:v>
                </c:pt>
                <c:pt idx="304">
                  <c:v>44043</c:v>
                </c:pt>
                <c:pt idx="305">
                  <c:v>44046</c:v>
                </c:pt>
                <c:pt idx="306">
                  <c:v>44047</c:v>
                </c:pt>
                <c:pt idx="307">
                  <c:v>44048</c:v>
                </c:pt>
                <c:pt idx="308">
                  <c:v>44049</c:v>
                </c:pt>
                <c:pt idx="309">
                  <c:v>44050</c:v>
                </c:pt>
                <c:pt idx="310">
                  <c:v>44053</c:v>
                </c:pt>
                <c:pt idx="311">
                  <c:v>44054</c:v>
                </c:pt>
                <c:pt idx="312">
                  <c:v>44055</c:v>
                </c:pt>
                <c:pt idx="313">
                  <c:v>44056</c:v>
                </c:pt>
                <c:pt idx="314">
                  <c:v>44057</c:v>
                </c:pt>
                <c:pt idx="315">
                  <c:v>44060</c:v>
                </c:pt>
                <c:pt idx="316">
                  <c:v>44061</c:v>
                </c:pt>
                <c:pt idx="317">
                  <c:v>44062</c:v>
                </c:pt>
                <c:pt idx="318">
                  <c:v>44063</c:v>
                </c:pt>
                <c:pt idx="319">
                  <c:v>44064</c:v>
                </c:pt>
                <c:pt idx="320">
                  <c:v>44067</c:v>
                </c:pt>
                <c:pt idx="321">
                  <c:v>44068</c:v>
                </c:pt>
                <c:pt idx="322">
                  <c:v>44069</c:v>
                </c:pt>
                <c:pt idx="323">
                  <c:v>44070</c:v>
                </c:pt>
                <c:pt idx="324">
                  <c:v>44071</c:v>
                </c:pt>
                <c:pt idx="325">
                  <c:v>44074</c:v>
                </c:pt>
                <c:pt idx="326">
                  <c:v>44075</c:v>
                </c:pt>
                <c:pt idx="327">
                  <c:v>44076</c:v>
                </c:pt>
                <c:pt idx="328">
                  <c:v>44077</c:v>
                </c:pt>
                <c:pt idx="329">
                  <c:v>44078</c:v>
                </c:pt>
                <c:pt idx="330">
                  <c:v>44081</c:v>
                </c:pt>
                <c:pt idx="331">
                  <c:v>44082</c:v>
                </c:pt>
                <c:pt idx="332">
                  <c:v>44083</c:v>
                </c:pt>
                <c:pt idx="333">
                  <c:v>44084</c:v>
                </c:pt>
                <c:pt idx="334">
                  <c:v>44085</c:v>
                </c:pt>
                <c:pt idx="335">
                  <c:v>44088</c:v>
                </c:pt>
                <c:pt idx="336">
                  <c:v>44089</c:v>
                </c:pt>
                <c:pt idx="337">
                  <c:v>44090</c:v>
                </c:pt>
                <c:pt idx="338">
                  <c:v>44091</c:v>
                </c:pt>
                <c:pt idx="339">
                  <c:v>44092</c:v>
                </c:pt>
                <c:pt idx="340">
                  <c:v>44095</c:v>
                </c:pt>
                <c:pt idx="341">
                  <c:v>44096</c:v>
                </c:pt>
                <c:pt idx="342">
                  <c:v>44097</c:v>
                </c:pt>
                <c:pt idx="343">
                  <c:v>44098</c:v>
                </c:pt>
                <c:pt idx="344">
                  <c:v>44099</c:v>
                </c:pt>
                <c:pt idx="345">
                  <c:v>44102</c:v>
                </c:pt>
                <c:pt idx="346">
                  <c:v>44103</c:v>
                </c:pt>
                <c:pt idx="347">
                  <c:v>44104</c:v>
                </c:pt>
                <c:pt idx="348">
                  <c:v>44105</c:v>
                </c:pt>
                <c:pt idx="349">
                  <c:v>44106</c:v>
                </c:pt>
                <c:pt idx="350">
                  <c:v>44109</c:v>
                </c:pt>
                <c:pt idx="351">
                  <c:v>44110</c:v>
                </c:pt>
                <c:pt idx="352">
                  <c:v>44111</c:v>
                </c:pt>
                <c:pt idx="353">
                  <c:v>44112</c:v>
                </c:pt>
                <c:pt idx="354">
                  <c:v>44113</c:v>
                </c:pt>
                <c:pt idx="355">
                  <c:v>44116</c:v>
                </c:pt>
                <c:pt idx="356">
                  <c:v>44117</c:v>
                </c:pt>
                <c:pt idx="357">
                  <c:v>44118</c:v>
                </c:pt>
                <c:pt idx="358">
                  <c:v>44119</c:v>
                </c:pt>
                <c:pt idx="359">
                  <c:v>44120</c:v>
                </c:pt>
                <c:pt idx="360">
                  <c:v>44123</c:v>
                </c:pt>
                <c:pt idx="361">
                  <c:v>44124</c:v>
                </c:pt>
                <c:pt idx="362">
                  <c:v>44125</c:v>
                </c:pt>
                <c:pt idx="363">
                  <c:v>44126</c:v>
                </c:pt>
                <c:pt idx="364">
                  <c:v>44127</c:v>
                </c:pt>
                <c:pt idx="365">
                  <c:v>44130</c:v>
                </c:pt>
                <c:pt idx="366">
                  <c:v>44131</c:v>
                </c:pt>
                <c:pt idx="367">
                  <c:v>44132</c:v>
                </c:pt>
                <c:pt idx="368">
                  <c:v>44133</c:v>
                </c:pt>
                <c:pt idx="369">
                  <c:v>44134</c:v>
                </c:pt>
                <c:pt idx="370">
                  <c:v>44137</c:v>
                </c:pt>
                <c:pt idx="371">
                  <c:v>44138</c:v>
                </c:pt>
                <c:pt idx="372">
                  <c:v>44139</c:v>
                </c:pt>
                <c:pt idx="373">
                  <c:v>44140</c:v>
                </c:pt>
                <c:pt idx="374">
                  <c:v>44141</c:v>
                </c:pt>
                <c:pt idx="375">
                  <c:v>44144</c:v>
                </c:pt>
                <c:pt idx="376">
                  <c:v>44145</c:v>
                </c:pt>
                <c:pt idx="377">
                  <c:v>44146</c:v>
                </c:pt>
                <c:pt idx="378">
                  <c:v>44147</c:v>
                </c:pt>
                <c:pt idx="379">
                  <c:v>44148</c:v>
                </c:pt>
                <c:pt idx="380">
                  <c:v>44151</c:v>
                </c:pt>
                <c:pt idx="381">
                  <c:v>44152</c:v>
                </c:pt>
                <c:pt idx="382">
                  <c:v>44153</c:v>
                </c:pt>
                <c:pt idx="383">
                  <c:v>44154</c:v>
                </c:pt>
                <c:pt idx="384">
                  <c:v>44155</c:v>
                </c:pt>
                <c:pt idx="385">
                  <c:v>44158</c:v>
                </c:pt>
                <c:pt idx="386">
                  <c:v>44159</c:v>
                </c:pt>
                <c:pt idx="387">
                  <c:v>44160</c:v>
                </c:pt>
                <c:pt idx="388">
                  <c:v>44161</c:v>
                </c:pt>
                <c:pt idx="389">
                  <c:v>44162</c:v>
                </c:pt>
                <c:pt idx="390">
                  <c:v>44165</c:v>
                </c:pt>
                <c:pt idx="391">
                  <c:v>44166</c:v>
                </c:pt>
                <c:pt idx="392">
                  <c:v>44167</c:v>
                </c:pt>
                <c:pt idx="393">
                  <c:v>44168</c:v>
                </c:pt>
                <c:pt idx="394">
                  <c:v>44169</c:v>
                </c:pt>
                <c:pt idx="395">
                  <c:v>44172</c:v>
                </c:pt>
                <c:pt idx="396">
                  <c:v>44173</c:v>
                </c:pt>
                <c:pt idx="397">
                  <c:v>44174</c:v>
                </c:pt>
                <c:pt idx="398">
                  <c:v>44175</c:v>
                </c:pt>
                <c:pt idx="399">
                  <c:v>44176</c:v>
                </c:pt>
                <c:pt idx="400">
                  <c:v>44179</c:v>
                </c:pt>
                <c:pt idx="401">
                  <c:v>44180</c:v>
                </c:pt>
                <c:pt idx="402">
                  <c:v>44181</c:v>
                </c:pt>
                <c:pt idx="403">
                  <c:v>44182</c:v>
                </c:pt>
                <c:pt idx="404">
                  <c:v>44183</c:v>
                </c:pt>
                <c:pt idx="405">
                  <c:v>44186</c:v>
                </c:pt>
                <c:pt idx="406">
                  <c:v>44187</c:v>
                </c:pt>
                <c:pt idx="407">
                  <c:v>44188</c:v>
                </c:pt>
                <c:pt idx="408">
                  <c:v>44189</c:v>
                </c:pt>
                <c:pt idx="409">
                  <c:v>44193</c:v>
                </c:pt>
                <c:pt idx="410">
                  <c:v>44194</c:v>
                </c:pt>
                <c:pt idx="411">
                  <c:v>44195</c:v>
                </c:pt>
                <c:pt idx="412">
                  <c:v>44196</c:v>
                </c:pt>
                <c:pt idx="413">
                  <c:v>44197</c:v>
                </c:pt>
                <c:pt idx="414">
                  <c:v>44200</c:v>
                </c:pt>
                <c:pt idx="415">
                  <c:v>44201</c:v>
                </c:pt>
                <c:pt idx="416">
                  <c:v>44202</c:v>
                </c:pt>
                <c:pt idx="417">
                  <c:v>44203</c:v>
                </c:pt>
                <c:pt idx="418">
                  <c:v>44204</c:v>
                </c:pt>
                <c:pt idx="419">
                  <c:v>44207</c:v>
                </c:pt>
                <c:pt idx="420">
                  <c:v>44208</c:v>
                </c:pt>
                <c:pt idx="421">
                  <c:v>44209</c:v>
                </c:pt>
                <c:pt idx="422">
                  <c:v>44210</c:v>
                </c:pt>
                <c:pt idx="423">
                  <c:v>44211</c:v>
                </c:pt>
                <c:pt idx="424">
                  <c:v>44214</c:v>
                </c:pt>
                <c:pt idx="425">
                  <c:v>44215</c:v>
                </c:pt>
                <c:pt idx="426">
                  <c:v>44216</c:v>
                </c:pt>
                <c:pt idx="427">
                  <c:v>44217</c:v>
                </c:pt>
                <c:pt idx="428">
                  <c:v>44218</c:v>
                </c:pt>
                <c:pt idx="429">
                  <c:v>44221</c:v>
                </c:pt>
                <c:pt idx="430">
                  <c:v>44222</c:v>
                </c:pt>
                <c:pt idx="431">
                  <c:v>44223</c:v>
                </c:pt>
                <c:pt idx="432">
                  <c:v>44224</c:v>
                </c:pt>
                <c:pt idx="433">
                  <c:v>44225</c:v>
                </c:pt>
                <c:pt idx="434">
                  <c:v>44228</c:v>
                </c:pt>
                <c:pt idx="435">
                  <c:v>44229</c:v>
                </c:pt>
                <c:pt idx="436">
                  <c:v>44230</c:v>
                </c:pt>
                <c:pt idx="437">
                  <c:v>44231</c:v>
                </c:pt>
                <c:pt idx="438">
                  <c:v>44232</c:v>
                </c:pt>
                <c:pt idx="439">
                  <c:v>44235</c:v>
                </c:pt>
                <c:pt idx="440">
                  <c:v>44236</c:v>
                </c:pt>
                <c:pt idx="441">
                  <c:v>44237</c:v>
                </c:pt>
                <c:pt idx="442">
                  <c:v>44238</c:v>
                </c:pt>
                <c:pt idx="443">
                  <c:v>44239</c:v>
                </c:pt>
                <c:pt idx="444">
                  <c:v>44242</c:v>
                </c:pt>
                <c:pt idx="445">
                  <c:v>44243</c:v>
                </c:pt>
                <c:pt idx="446">
                  <c:v>44244</c:v>
                </c:pt>
                <c:pt idx="447">
                  <c:v>44245</c:v>
                </c:pt>
                <c:pt idx="448">
                  <c:v>44246</c:v>
                </c:pt>
                <c:pt idx="449">
                  <c:v>44249</c:v>
                </c:pt>
                <c:pt idx="450">
                  <c:v>44250</c:v>
                </c:pt>
                <c:pt idx="451">
                  <c:v>44251</c:v>
                </c:pt>
                <c:pt idx="452">
                  <c:v>44252</c:v>
                </c:pt>
                <c:pt idx="453">
                  <c:v>44253</c:v>
                </c:pt>
                <c:pt idx="454">
                  <c:v>44256</c:v>
                </c:pt>
                <c:pt idx="455">
                  <c:v>44257</c:v>
                </c:pt>
                <c:pt idx="456">
                  <c:v>44258</c:v>
                </c:pt>
                <c:pt idx="457">
                  <c:v>44259</c:v>
                </c:pt>
                <c:pt idx="458">
                  <c:v>44260</c:v>
                </c:pt>
                <c:pt idx="459">
                  <c:v>44263</c:v>
                </c:pt>
                <c:pt idx="460">
                  <c:v>44264</c:v>
                </c:pt>
                <c:pt idx="461">
                  <c:v>44265</c:v>
                </c:pt>
                <c:pt idx="462">
                  <c:v>44266</c:v>
                </c:pt>
                <c:pt idx="463">
                  <c:v>44267</c:v>
                </c:pt>
                <c:pt idx="464">
                  <c:v>44270</c:v>
                </c:pt>
                <c:pt idx="465">
                  <c:v>44271</c:v>
                </c:pt>
                <c:pt idx="466">
                  <c:v>44272</c:v>
                </c:pt>
                <c:pt idx="467">
                  <c:v>44273</c:v>
                </c:pt>
                <c:pt idx="468">
                  <c:v>44274</c:v>
                </c:pt>
                <c:pt idx="469">
                  <c:v>44277</c:v>
                </c:pt>
                <c:pt idx="470">
                  <c:v>44278</c:v>
                </c:pt>
                <c:pt idx="471">
                  <c:v>44279</c:v>
                </c:pt>
                <c:pt idx="472">
                  <c:v>44280</c:v>
                </c:pt>
                <c:pt idx="473">
                  <c:v>44281</c:v>
                </c:pt>
                <c:pt idx="474">
                  <c:v>44284</c:v>
                </c:pt>
                <c:pt idx="475">
                  <c:v>44285</c:v>
                </c:pt>
                <c:pt idx="476">
                  <c:v>44286</c:v>
                </c:pt>
                <c:pt idx="477">
                  <c:v>44287</c:v>
                </c:pt>
                <c:pt idx="478">
                  <c:v>44288</c:v>
                </c:pt>
                <c:pt idx="479">
                  <c:v>44291</c:v>
                </c:pt>
                <c:pt idx="480">
                  <c:v>44292</c:v>
                </c:pt>
                <c:pt idx="481">
                  <c:v>44293</c:v>
                </c:pt>
                <c:pt idx="482">
                  <c:v>44294</c:v>
                </c:pt>
                <c:pt idx="483">
                  <c:v>44295</c:v>
                </c:pt>
                <c:pt idx="484">
                  <c:v>44298</c:v>
                </c:pt>
                <c:pt idx="485">
                  <c:v>44299</c:v>
                </c:pt>
                <c:pt idx="486">
                  <c:v>44300</c:v>
                </c:pt>
                <c:pt idx="487">
                  <c:v>44301</c:v>
                </c:pt>
                <c:pt idx="488">
                  <c:v>44302</c:v>
                </c:pt>
                <c:pt idx="489">
                  <c:v>44305</c:v>
                </c:pt>
                <c:pt idx="490">
                  <c:v>44306</c:v>
                </c:pt>
                <c:pt idx="491">
                  <c:v>44307</c:v>
                </c:pt>
                <c:pt idx="492">
                  <c:v>44308</c:v>
                </c:pt>
                <c:pt idx="493">
                  <c:v>44309</c:v>
                </c:pt>
                <c:pt idx="494">
                  <c:v>44312</c:v>
                </c:pt>
                <c:pt idx="495">
                  <c:v>44313</c:v>
                </c:pt>
                <c:pt idx="496">
                  <c:v>44314</c:v>
                </c:pt>
                <c:pt idx="497">
                  <c:v>44315</c:v>
                </c:pt>
                <c:pt idx="498">
                  <c:v>44316</c:v>
                </c:pt>
                <c:pt idx="499">
                  <c:v>44319</c:v>
                </c:pt>
                <c:pt idx="500">
                  <c:v>44320</c:v>
                </c:pt>
                <c:pt idx="501">
                  <c:v>44321</c:v>
                </c:pt>
                <c:pt idx="502">
                  <c:v>44322</c:v>
                </c:pt>
                <c:pt idx="503">
                  <c:v>44323</c:v>
                </c:pt>
                <c:pt idx="504">
                  <c:v>44326</c:v>
                </c:pt>
                <c:pt idx="505">
                  <c:v>44327</c:v>
                </c:pt>
                <c:pt idx="506">
                  <c:v>44328</c:v>
                </c:pt>
                <c:pt idx="507">
                  <c:v>44329</c:v>
                </c:pt>
                <c:pt idx="508">
                  <c:v>44330</c:v>
                </c:pt>
                <c:pt idx="509">
                  <c:v>44333</c:v>
                </c:pt>
                <c:pt idx="510">
                  <c:v>44334</c:v>
                </c:pt>
                <c:pt idx="511">
                  <c:v>44335</c:v>
                </c:pt>
                <c:pt idx="512">
                  <c:v>44336</c:v>
                </c:pt>
                <c:pt idx="513">
                  <c:v>44337</c:v>
                </c:pt>
                <c:pt idx="514">
                  <c:v>44340</c:v>
                </c:pt>
                <c:pt idx="515">
                  <c:v>44341</c:v>
                </c:pt>
                <c:pt idx="516">
                  <c:v>44342</c:v>
                </c:pt>
                <c:pt idx="517">
                  <c:v>44343</c:v>
                </c:pt>
                <c:pt idx="518">
                  <c:v>44344</c:v>
                </c:pt>
                <c:pt idx="519">
                  <c:v>44347</c:v>
                </c:pt>
                <c:pt idx="520">
                  <c:v>44348</c:v>
                </c:pt>
                <c:pt idx="521">
                  <c:v>44349</c:v>
                </c:pt>
                <c:pt idx="522">
                  <c:v>44350</c:v>
                </c:pt>
                <c:pt idx="523">
                  <c:v>44351</c:v>
                </c:pt>
                <c:pt idx="524">
                  <c:v>44354</c:v>
                </c:pt>
                <c:pt idx="525">
                  <c:v>44355</c:v>
                </c:pt>
                <c:pt idx="526">
                  <c:v>44356</c:v>
                </c:pt>
                <c:pt idx="527">
                  <c:v>44357</c:v>
                </c:pt>
                <c:pt idx="528">
                  <c:v>44358</c:v>
                </c:pt>
                <c:pt idx="529">
                  <c:v>44361</c:v>
                </c:pt>
                <c:pt idx="530">
                  <c:v>44362</c:v>
                </c:pt>
                <c:pt idx="531">
                  <c:v>44363</c:v>
                </c:pt>
                <c:pt idx="532">
                  <c:v>44364</c:v>
                </c:pt>
                <c:pt idx="533">
                  <c:v>44365</c:v>
                </c:pt>
                <c:pt idx="534">
                  <c:v>44368</c:v>
                </c:pt>
                <c:pt idx="535">
                  <c:v>44369</c:v>
                </c:pt>
                <c:pt idx="536">
                  <c:v>44370</c:v>
                </c:pt>
                <c:pt idx="537">
                  <c:v>44371</c:v>
                </c:pt>
                <c:pt idx="538">
                  <c:v>44372</c:v>
                </c:pt>
                <c:pt idx="539">
                  <c:v>44375</c:v>
                </c:pt>
                <c:pt idx="540">
                  <c:v>44376</c:v>
                </c:pt>
                <c:pt idx="541">
                  <c:v>44377</c:v>
                </c:pt>
                <c:pt idx="542">
                  <c:v>44378</c:v>
                </c:pt>
                <c:pt idx="543">
                  <c:v>44379</c:v>
                </c:pt>
                <c:pt idx="544">
                  <c:v>44382</c:v>
                </c:pt>
                <c:pt idx="545">
                  <c:v>44383</c:v>
                </c:pt>
                <c:pt idx="546">
                  <c:v>44384</c:v>
                </c:pt>
                <c:pt idx="547">
                  <c:v>44385</c:v>
                </c:pt>
                <c:pt idx="548">
                  <c:v>44386</c:v>
                </c:pt>
                <c:pt idx="549">
                  <c:v>44389</c:v>
                </c:pt>
                <c:pt idx="550">
                  <c:v>44390</c:v>
                </c:pt>
                <c:pt idx="551">
                  <c:v>44391</c:v>
                </c:pt>
                <c:pt idx="552">
                  <c:v>44392</c:v>
                </c:pt>
                <c:pt idx="553">
                  <c:v>44393</c:v>
                </c:pt>
                <c:pt idx="554">
                  <c:v>44396</c:v>
                </c:pt>
                <c:pt idx="555">
                  <c:v>44397</c:v>
                </c:pt>
                <c:pt idx="556">
                  <c:v>44398</c:v>
                </c:pt>
                <c:pt idx="557">
                  <c:v>44399</c:v>
                </c:pt>
                <c:pt idx="558">
                  <c:v>44400</c:v>
                </c:pt>
                <c:pt idx="559">
                  <c:v>44403</c:v>
                </c:pt>
                <c:pt idx="560">
                  <c:v>44404</c:v>
                </c:pt>
                <c:pt idx="561">
                  <c:v>44405</c:v>
                </c:pt>
                <c:pt idx="562">
                  <c:v>44406</c:v>
                </c:pt>
                <c:pt idx="563">
                  <c:v>44407</c:v>
                </c:pt>
                <c:pt idx="564">
                  <c:v>44410</c:v>
                </c:pt>
                <c:pt idx="565">
                  <c:v>44411</c:v>
                </c:pt>
                <c:pt idx="566">
                  <c:v>44412</c:v>
                </c:pt>
                <c:pt idx="567">
                  <c:v>44413</c:v>
                </c:pt>
                <c:pt idx="568">
                  <c:v>44414</c:v>
                </c:pt>
                <c:pt idx="569">
                  <c:v>44417</c:v>
                </c:pt>
                <c:pt idx="570">
                  <c:v>44418</c:v>
                </c:pt>
                <c:pt idx="571">
                  <c:v>44419</c:v>
                </c:pt>
                <c:pt idx="572">
                  <c:v>44420</c:v>
                </c:pt>
                <c:pt idx="573">
                  <c:v>44421</c:v>
                </c:pt>
                <c:pt idx="574">
                  <c:v>44424</c:v>
                </c:pt>
                <c:pt idx="575">
                  <c:v>44425</c:v>
                </c:pt>
                <c:pt idx="576">
                  <c:v>44426</c:v>
                </c:pt>
                <c:pt idx="577">
                  <c:v>44427</c:v>
                </c:pt>
                <c:pt idx="578">
                  <c:v>44428</c:v>
                </c:pt>
                <c:pt idx="579">
                  <c:v>44431</c:v>
                </c:pt>
                <c:pt idx="580">
                  <c:v>44432</c:v>
                </c:pt>
                <c:pt idx="581">
                  <c:v>44433</c:v>
                </c:pt>
                <c:pt idx="582">
                  <c:v>44434</c:v>
                </c:pt>
                <c:pt idx="583">
                  <c:v>44435</c:v>
                </c:pt>
                <c:pt idx="584">
                  <c:v>44438</c:v>
                </c:pt>
                <c:pt idx="585">
                  <c:v>44439</c:v>
                </c:pt>
                <c:pt idx="586">
                  <c:v>44440</c:v>
                </c:pt>
                <c:pt idx="587">
                  <c:v>44441</c:v>
                </c:pt>
                <c:pt idx="588">
                  <c:v>44442</c:v>
                </c:pt>
                <c:pt idx="589">
                  <c:v>44445</c:v>
                </c:pt>
                <c:pt idx="590">
                  <c:v>44446</c:v>
                </c:pt>
                <c:pt idx="591">
                  <c:v>44447</c:v>
                </c:pt>
                <c:pt idx="592">
                  <c:v>44448</c:v>
                </c:pt>
                <c:pt idx="593">
                  <c:v>44449</c:v>
                </c:pt>
                <c:pt idx="594">
                  <c:v>44452</c:v>
                </c:pt>
                <c:pt idx="595">
                  <c:v>44453</c:v>
                </c:pt>
                <c:pt idx="596">
                  <c:v>44454</c:v>
                </c:pt>
                <c:pt idx="597">
                  <c:v>44455</c:v>
                </c:pt>
                <c:pt idx="598">
                  <c:v>44456</c:v>
                </c:pt>
                <c:pt idx="599">
                  <c:v>44459</c:v>
                </c:pt>
                <c:pt idx="600">
                  <c:v>44460</c:v>
                </c:pt>
                <c:pt idx="601">
                  <c:v>44461</c:v>
                </c:pt>
                <c:pt idx="602">
                  <c:v>44462</c:v>
                </c:pt>
                <c:pt idx="603">
                  <c:v>44463</c:v>
                </c:pt>
                <c:pt idx="604">
                  <c:v>44466</c:v>
                </c:pt>
                <c:pt idx="605">
                  <c:v>44467</c:v>
                </c:pt>
                <c:pt idx="606">
                  <c:v>44468</c:v>
                </c:pt>
                <c:pt idx="607">
                  <c:v>44469</c:v>
                </c:pt>
                <c:pt idx="608">
                  <c:v>44470</c:v>
                </c:pt>
                <c:pt idx="609">
                  <c:v>44473</c:v>
                </c:pt>
                <c:pt idx="610">
                  <c:v>44474</c:v>
                </c:pt>
                <c:pt idx="611">
                  <c:v>44475</c:v>
                </c:pt>
                <c:pt idx="612">
                  <c:v>44476</c:v>
                </c:pt>
                <c:pt idx="613">
                  <c:v>44477</c:v>
                </c:pt>
                <c:pt idx="614">
                  <c:v>44480</c:v>
                </c:pt>
                <c:pt idx="615">
                  <c:v>44481</c:v>
                </c:pt>
                <c:pt idx="616">
                  <c:v>44482</c:v>
                </c:pt>
                <c:pt idx="617">
                  <c:v>44483</c:v>
                </c:pt>
                <c:pt idx="618">
                  <c:v>44484</c:v>
                </c:pt>
                <c:pt idx="619">
                  <c:v>44487</c:v>
                </c:pt>
                <c:pt idx="620">
                  <c:v>44488</c:v>
                </c:pt>
                <c:pt idx="621">
                  <c:v>44489</c:v>
                </c:pt>
                <c:pt idx="622">
                  <c:v>44490</c:v>
                </c:pt>
                <c:pt idx="623">
                  <c:v>44491</c:v>
                </c:pt>
                <c:pt idx="624">
                  <c:v>44494</c:v>
                </c:pt>
                <c:pt idx="625">
                  <c:v>44495</c:v>
                </c:pt>
                <c:pt idx="626">
                  <c:v>44496</c:v>
                </c:pt>
                <c:pt idx="627">
                  <c:v>44497</c:v>
                </c:pt>
                <c:pt idx="628">
                  <c:v>44498</c:v>
                </c:pt>
                <c:pt idx="629">
                  <c:v>44501</c:v>
                </c:pt>
                <c:pt idx="630">
                  <c:v>44502</c:v>
                </c:pt>
                <c:pt idx="631">
                  <c:v>44503</c:v>
                </c:pt>
                <c:pt idx="632">
                  <c:v>44504</c:v>
                </c:pt>
                <c:pt idx="633">
                  <c:v>44505</c:v>
                </c:pt>
                <c:pt idx="634">
                  <c:v>44508</c:v>
                </c:pt>
                <c:pt idx="635">
                  <c:v>44509</c:v>
                </c:pt>
                <c:pt idx="636">
                  <c:v>44510</c:v>
                </c:pt>
                <c:pt idx="637">
                  <c:v>44511</c:v>
                </c:pt>
                <c:pt idx="638">
                  <c:v>44512</c:v>
                </c:pt>
                <c:pt idx="639">
                  <c:v>44515</c:v>
                </c:pt>
                <c:pt idx="640">
                  <c:v>44516</c:v>
                </c:pt>
                <c:pt idx="641">
                  <c:v>44517</c:v>
                </c:pt>
                <c:pt idx="642">
                  <c:v>44518</c:v>
                </c:pt>
                <c:pt idx="643">
                  <c:v>44519</c:v>
                </c:pt>
                <c:pt idx="644">
                  <c:v>44522</c:v>
                </c:pt>
                <c:pt idx="645">
                  <c:v>44523</c:v>
                </c:pt>
                <c:pt idx="646">
                  <c:v>44524</c:v>
                </c:pt>
                <c:pt idx="647">
                  <c:v>44525</c:v>
                </c:pt>
                <c:pt idx="648">
                  <c:v>44526</c:v>
                </c:pt>
                <c:pt idx="649">
                  <c:v>44529</c:v>
                </c:pt>
                <c:pt idx="650">
                  <c:v>44530</c:v>
                </c:pt>
                <c:pt idx="651">
                  <c:v>44531</c:v>
                </c:pt>
                <c:pt idx="652">
                  <c:v>44532</c:v>
                </c:pt>
                <c:pt idx="653">
                  <c:v>44533</c:v>
                </c:pt>
                <c:pt idx="654">
                  <c:v>44536</c:v>
                </c:pt>
                <c:pt idx="655">
                  <c:v>44537</c:v>
                </c:pt>
                <c:pt idx="656">
                  <c:v>44538</c:v>
                </c:pt>
                <c:pt idx="657">
                  <c:v>44539</c:v>
                </c:pt>
                <c:pt idx="658">
                  <c:v>44540</c:v>
                </c:pt>
                <c:pt idx="659">
                  <c:v>44543</c:v>
                </c:pt>
                <c:pt idx="660">
                  <c:v>44544</c:v>
                </c:pt>
                <c:pt idx="661">
                  <c:v>44545</c:v>
                </c:pt>
                <c:pt idx="662">
                  <c:v>44546</c:v>
                </c:pt>
                <c:pt idx="663">
                  <c:v>44547</c:v>
                </c:pt>
                <c:pt idx="664">
                  <c:v>44550</c:v>
                </c:pt>
                <c:pt idx="665">
                  <c:v>44551</c:v>
                </c:pt>
                <c:pt idx="666">
                  <c:v>44552</c:v>
                </c:pt>
                <c:pt idx="667">
                  <c:v>44553</c:v>
                </c:pt>
                <c:pt idx="668">
                  <c:v>44554</c:v>
                </c:pt>
                <c:pt idx="669">
                  <c:v>44557</c:v>
                </c:pt>
                <c:pt idx="670">
                  <c:v>44558</c:v>
                </c:pt>
                <c:pt idx="671">
                  <c:v>44559</c:v>
                </c:pt>
                <c:pt idx="672">
                  <c:v>44560</c:v>
                </c:pt>
                <c:pt idx="673">
                  <c:v>44561</c:v>
                </c:pt>
                <c:pt idx="674">
                  <c:v>44564</c:v>
                </c:pt>
                <c:pt idx="675">
                  <c:v>44565</c:v>
                </c:pt>
                <c:pt idx="676">
                  <c:v>44566</c:v>
                </c:pt>
                <c:pt idx="677">
                  <c:v>44567</c:v>
                </c:pt>
                <c:pt idx="678">
                  <c:v>44568</c:v>
                </c:pt>
                <c:pt idx="679">
                  <c:v>44571</c:v>
                </c:pt>
                <c:pt idx="680">
                  <c:v>44572</c:v>
                </c:pt>
                <c:pt idx="681">
                  <c:v>44573</c:v>
                </c:pt>
                <c:pt idx="682">
                  <c:v>44574</c:v>
                </c:pt>
                <c:pt idx="683">
                  <c:v>44575</c:v>
                </c:pt>
                <c:pt idx="684">
                  <c:v>44578</c:v>
                </c:pt>
                <c:pt idx="685">
                  <c:v>44579</c:v>
                </c:pt>
                <c:pt idx="686">
                  <c:v>44580</c:v>
                </c:pt>
                <c:pt idx="687">
                  <c:v>44581</c:v>
                </c:pt>
                <c:pt idx="688">
                  <c:v>44582</c:v>
                </c:pt>
                <c:pt idx="689">
                  <c:v>44585</c:v>
                </c:pt>
                <c:pt idx="690">
                  <c:v>44586</c:v>
                </c:pt>
                <c:pt idx="691">
                  <c:v>44587</c:v>
                </c:pt>
                <c:pt idx="692">
                  <c:v>44588</c:v>
                </c:pt>
                <c:pt idx="693">
                  <c:v>44589</c:v>
                </c:pt>
                <c:pt idx="694">
                  <c:v>44592</c:v>
                </c:pt>
                <c:pt idx="695">
                  <c:v>44593</c:v>
                </c:pt>
                <c:pt idx="696">
                  <c:v>44594</c:v>
                </c:pt>
                <c:pt idx="697">
                  <c:v>44595</c:v>
                </c:pt>
                <c:pt idx="698">
                  <c:v>44596</c:v>
                </c:pt>
                <c:pt idx="699">
                  <c:v>44599</c:v>
                </c:pt>
                <c:pt idx="700">
                  <c:v>44600</c:v>
                </c:pt>
                <c:pt idx="701">
                  <c:v>44601</c:v>
                </c:pt>
                <c:pt idx="702">
                  <c:v>44602</c:v>
                </c:pt>
                <c:pt idx="703">
                  <c:v>44603</c:v>
                </c:pt>
                <c:pt idx="704">
                  <c:v>44606</c:v>
                </c:pt>
                <c:pt idx="705">
                  <c:v>44607</c:v>
                </c:pt>
                <c:pt idx="706">
                  <c:v>44608</c:v>
                </c:pt>
                <c:pt idx="707">
                  <c:v>44609</c:v>
                </c:pt>
                <c:pt idx="708">
                  <c:v>44610</c:v>
                </c:pt>
                <c:pt idx="709">
                  <c:v>44613</c:v>
                </c:pt>
                <c:pt idx="710">
                  <c:v>44614</c:v>
                </c:pt>
                <c:pt idx="711">
                  <c:v>44615</c:v>
                </c:pt>
                <c:pt idx="712">
                  <c:v>44616</c:v>
                </c:pt>
                <c:pt idx="713">
                  <c:v>44617</c:v>
                </c:pt>
                <c:pt idx="714">
                  <c:v>44620</c:v>
                </c:pt>
                <c:pt idx="715">
                  <c:v>44621</c:v>
                </c:pt>
                <c:pt idx="716">
                  <c:v>44622</c:v>
                </c:pt>
                <c:pt idx="717">
                  <c:v>44623</c:v>
                </c:pt>
                <c:pt idx="718">
                  <c:v>44624</c:v>
                </c:pt>
                <c:pt idx="719">
                  <c:v>44627</c:v>
                </c:pt>
                <c:pt idx="720">
                  <c:v>44628</c:v>
                </c:pt>
                <c:pt idx="721">
                  <c:v>44629</c:v>
                </c:pt>
                <c:pt idx="722">
                  <c:v>44630</c:v>
                </c:pt>
                <c:pt idx="723">
                  <c:v>44631</c:v>
                </c:pt>
                <c:pt idx="724">
                  <c:v>44634</c:v>
                </c:pt>
                <c:pt idx="725">
                  <c:v>44635</c:v>
                </c:pt>
                <c:pt idx="726">
                  <c:v>44636</c:v>
                </c:pt>
                <c:pt idx="727">
                  <c:v>44637</c:v>
                </c:pt>
                <c:pt idx="728">
                  <c:v>44638</c:v>
                </c:pt>
                <c:pt idx="729">
                  <c:v>44641</c:v>
                </c:pt>
                <c:pt idx="730">
                  <c:v>44642</c:v>
                </c:pt>
                <c:pt idx="731">
                  <c:v>44643</c:v>
                </c:pt>
                <c:pt idx="732">
                  <c:v>44644</c:v>
                </c:pt>
                <c:pt idx="733">
                  <c:v>44645</c:v>
                </c:pt>
                <c:pt idx="734">
                  <c:v>44648</c:v>
                </c:pt>
                <c:pt idx="735">
                  <c:v>44649</c:v>
                </c:pt>
                <c:pt idx="736">
                  <c:v>44650</c:v>
                </c:pt>
                <c:pt idx="737">
                  <c:v>44651</c:v>
                </c:pt>
                <c:pt idx="738">
                  <c:v>44652</c:v>
                </c:pt>
                <c:pt idx="739">
                  <c:v>44655</c:v>
                </c:pt>
                <c:pt idx="740">
                  <c:v>44656</c:v>
                </c:pt>
                <c:pt idx="741">
                  <c:v>44657</c:v>
                </c:pt>
                <c:pt idx="742">
                  <c:v>44658</c:v>
                </c:pt>
                <c:pt idx="743">
                  <c:v>44659</c:v>
                </c:pt>
                <c:pt idx="744">
                  <c:v>44662</c:v>
                </c:pt>
                <c:pt idx="745">
                  <c:v>44663</c:v>
                </c:pt>
                <c:pt idx="746">
                  <c:v>44664</c:v>
                </c:pt>
                <c:pt idx="747">
                  <c:v>44665</c:v>
                </c:pt>
                <c:pt idx="748">
                  <c:v>44666</c:v>
                </c:pt>
                <c:pt idx="749">
                  <c:v>44669</c:v>
                </c:pt>
                <c:pt idx="750">
                  <c:v>44670</c:v>
                </c:pt>
                <c:pt idx="751">
                  <c:v>44671</c:v>
                </c:pt>
                <c:pt idx="752">
                  <c:v>44672</c:v>
                </c:pt>
                <c:pt idx="753">
                  <c:v>44673</c:v>
                </c:pt>
                <c:pt idx="754">
                  <c:v>44676</c:v>
                </c:pt>
                <c:pt idx="755">
                  <c:v>44677</c:v>
                </c:pt>
                <c:pt idx="756">
                  <c:v>44678</c:v>
                </c:pt>
                <c:pt idx="757">
                  <c:v>44679</c:v>
                </c:pt>
                <c:pt idx="758">
                  <c:v>44680</c:v>
                </c:pt>
                <c:pt idx="759">
                  <c:v>44683</c:v>
                </c:pt>
                <c:pt idx="760">
                  <c:v>44684</c:v>
                </c:pt>
                <c:pt idx="761">
                  <c:v>44685</c:v>
                </c:pt>
                <c:pt idx="762">
                  <c:v>44686</c:v>
                </c:pt>
                <c:pt idx="763">
                  <c:v>44687</c:v>
                </c:pt>
                <c:pt idx="764">
                  <c:v>44690</c:v>
                </c:pt>
                <c:pt idx="765">
                  <c:v>44691</c:v>
                </c:pt>
                <c:pt idx="766">
                  <c:v>44692</c:v>
                </c:pt>
                <c:pt idx="767">
                  <c:v>44693</c:v>
                </c:pt>
                <c:pt idx="768">
                  <c:v>44694</c:v>
                </c:pt>
                <c:pt idx="769">
                  <c:v>44697</c:v>
                </c:pt>
                <c:pt idx="770">
                  <c:v>44698</c:v>
                </c:pt>
                <c:pt idx="771">
                  <c:v>44699</c:v>
                </c:pt>
                <c:pt idx="772">
                  <c:v>44700</c:v>
                </c:pt>
                <c:pt idx="773">
                  <c:v>44701</c:v>
                </c:pt>
                <c:pt idx="774">
                  <c:v>44704</c:v>
                </c:pt>
                <c:pt idx="775">
                  <c:v>44705</c:v>
                </c:pt>
                <c:pt idx="776">
                  <c:v>44706</c:v>
                </c:pt>
                <c:pt idx="777">
                  <c:v>44707</c:v>
                </c:pt>
                <c:pt idx="778">
                  <c:v>44708</c:v>
                </c:pt>
                <c:pt idx="779">
                  <c:v>43595</c:v>
                </c:pt>
                <c:pt idx="780">
                  <c:v>43598</c:v>
                </c:pt>
                <c:pt idx="781">
                  <c:v>43599</c:v>
                </c:pt>
                <c:pt idx="782">
                  <c:v>43600</c:v>
                </c:pt>
                <c:pt idx="783">
                  <c:v>43601</c:v>
                </c:pt>
                <c:pt idx="784">
                  <c:v>43602</c:v>
                </c:pt>
                <c:pt idx="785">
                  <c:v>43605</c:v>
                </c:pt>
                <c:pt idx="786">
                  <c:v>43606</c:v>
                </c:pt>
                <c:pt idx="787">
                  <c:v>43607</c:v>
                </c:pt>
                <c:pt idx="788">
                  <c:v>43608</c:v>
                </c:pt>
                <c:pt idx="789">
                  <c:v>43609</c:v>
                </c:pt>
                <c:pt idx="790">
                  <c:v>43612</c:v>
                </c:pt>
                <c:pt idx="791">
                  <c:v>43613</c:v>
                </c:pt>
                <c:pt idx="792">
                  <c:v>43614</c:v>
                </c:pt>
                <c:pt idx="793">
                  <c:v>43615</c:v>
                </c:pt>
                <c:pt idx="794">
                  <c:v>43616</c:v>
                </c:pt>
                <c:pt idx="795">
                  <c:v>43619</c:v>
                </c:pt>
                <c:pt idx="796">
                  <c:v>43620</c:v>
                </c:pt>
                <c:pt idx="797">
                  <c:v>43621</c:v>
                </c:pt>
                <c:pt idx="798">
                  <c:v>43622</c:v>
                </c:pt>
                <c:pt idx="799">
                  <c:v>43623</c:v>
                </c:pt>
                <c:pt idx="800">
                  <c:v>43626</c:v>
                </c:pt>
                <c:pt idx="801">
                  <c:v>43627</c:v>
                </c:pt>
                <c:pt idx="802">
                  <c:v>43628</c:v>
                </c:pt>
                <c:pt idx="803">
                  <c:v>43629</c:v>
                </c:pt>
                <c:pt idx="804">
                  <c:v>43630</c:v>
                </c:pt>
                <c:pt idx="805">
                  <c:v>43633</c:v>
                </c:pt>
                <c:pt idx="806">
                  <c:v>43634</c:v>
                </c:pt>
                <c:pt idx="807">
                  <c:v>43635</c:v>
                </c:pt>
                <c:pt idx="808">
                  <c:v>43636</c:v>
                </c:pt>
                <c:pt idx="809">
                  <c:v>43637</c:v>
                </c:pt>
                <c:pt idx="810">
                  <c:v>43640</c:v>
                </c:pt>
                <c:pt idx="811">
                  <c:v>43641</c:v>
                </c:pt>
                <c:pt idx="812">
                  <c:v>43642</c:v>
                </c:pt>
                <c:pt idx="813">
                  <c:v>43643</c:v>
                </c:pt>
                <c:pt idx="814">
                  <c:v>43644</c:v>
                </c:pt>
                <c:pt idx="815">
                  <c:v>43647</c:v>
                </c:pt>
                <c:pt idx="816">
                  <c:v>43648</c:v>
                </c:pt>
                <c:pt idx="817">
                  <c:v>43649</c:v>
                </c:pt>
                <c:pt idx="818">
                  <c:v>43650</c:v>
                </c:pt>
                <c:pt idx="819">
                  <c:v>43651</c:v>
                </c:pt>
                <c:pt idx="820">
                  <c:v>43654</c:v>
                </c:pt>
                <c:pt idx="821">
                  <c:v>43655</c:v>
                </c:pt>
                <c:pt idx="822">
                  <c:v>43656</c:v>
                </c:pt>
                <c:pt idx="823">
                  <c:v>43657</c:v>
                </c:pt>
                <c:pt idx="824">
                  <c:v>43658</c:v>
                </c:pt>
                <c:pt idx="825">
                  <c:v>43661</c:v>
                </c:pt>
                <c:pt idx="826">
                  <c:v>43662</c:v>
                </c:pt>
                <c:pt idx="827">
                  <c:v>43663</c:v>
                </c:pt>
                <c:pt idx="828">
                  <c:v>43664</c:v>
                </c:pt>
                <c:pt idx="829">
                  <c:v>43665</c:v>
                </c:pt>
                <c:pt idx="830">
                  <c:v>43668</c:v>
                </c:pt>
                <c:pt idx="831">
                  <c:v>43669</c:v>
                </c:pt>
                <c:pt idx="832">
                  <c:v>43670</c:v>
                </c:pt>
                <c:pt idx="833">
                  <c:v>43671</c:v>
                </c:pt>
                <c:pt idx="834">
                  <c:v>43672</c:v>
                </c:pt>
                <c:pt idx="835">
                  <c:v>43675</c:v>
                </c:pt>
                <c:pt idx="836">
                  <c:v>43676</c:v>
                </c:pt>
                <c:pt idx="837">
                  <c:v>43677</c:v>
                </c:pt>
                <c:pt idx="838">
                  <c:v>43678</c:v>
                </c:pt>
                <c:pt idx="839">
                  <c:v>43679</c:v>
                </c:pt>
                <c:pt idx="840">
                  <c:v>43682</c:v>
                </c:pt>
                <c:pt idx="841">
                  <c:v>43683</c:v>
                </c:pt>
                <c:pt idx="842">
                  <c:v>43684</c:v>
                </c:pt>
                <c:pt idx="843">
                  <c:v>43685</c:v>
                </c:pt>
                <c:pt idx="844">
                  <c:v>43686</c:v>
                </c:pt>
                <c:pt idx="845">
                  <c:v>43689</c:v>
                </c:pt>
                <c:pt idx="846">
                  <c:v>43690</c:v>
                </c:pt>
                <c:pt idx="847">
                  <c:v>43691</c:v>
                </c:pt>
                <c:pt idx="848">
                  <c:v>43692</c:v>
                </c:pt>
                <c:pt idx="849">
                  <c:v>43693</c:v>
                </c:pt>
                <c:pt idx="850">
                  <c:v>43696</c:v>
                </c:pt>
                <c:pt idx="851">
                  <c:v>43697</c:v>
                </c:pt>
                <c:pt idx="852">
                  <c:v>43698</c:v>
                </c:pt>
                <c:pt idx="853">
                  <c:v>43699</c:v>
                </c:pt>
                <c:pt idx="854">
                  <c:v>43700</c:v>
                </c:pt>
                <c:pt idx="855">
                  <c:v>43703</c:v>
                </c:pt>
                <c:pt idx="856">
                  <c:v>43704</c:v>
                </c:pt>
                <c:pt idx="857">
                  <c:v>43705</c:v>
                </c:pt>
                <c:pt idx="858">
                  <c:v>43706</c:v>
                </c:pt>
                <c:pt idx="859">
                  <c:v>43707</c:v>
                </c:pt>
                <c:pt idx="860">
                  <c:v>43710</c:v>
                </c:pt>
                <c:pt idx="861">
                  <c:v>43711</c:v>
                </c:pt>
                <c:pt idx="862">
                  <c:v>43712</c:v>
                </c:pt>
                <c:pt idx="863">
                  <c:v>43713</c:v>
                </c:pt>
                <c:pt idx="864">
                  <c:v>43714</c:v>
                </c:pt>
                <c:pt idx="865">
                  <c:v>43717</c:v>
                </c:pt>
                <c:pt idx="866">
                  <c:v>43718</c:v>
                </c:pt>
                <c:pt idx="867">
                  <c:v>43719</c:v>
                </c:pt>
                <c:pt idx="868">
                  <c:v>43720</c:v>
                </c:pt>
                <c:pt idx="869">
                  <c:v>43721</c:v>
                </c:pt>
                <c:pt idx="870">
                  <c:v>43724</c:v>
                </c:pt>
                <c:pt idx="871">
                  <c:v>43725</c:v>
                </c:pt>
                <c:pt idx="872">
                  <c:v>43726</c:v>
                </c:pt>
                <c:pt idx="873">
                  <c:v>43727</c:v>
                </c:pt>
                <c:pt idx="874">
                  <c:v>43728</c:v>
                </c:pt>
                <c:pt idx="875">
                  <c:v>43731</c:v>
                </c:pt>
                <c:pt idx="876">
                  <c:v>43732</c:v>
                </c:pt>
                <c:pt idx="877">
                  <c:v>43733</c:v>
                </c:pt>
                <c:pt idx="878">
                  <c:v>43734</c:v>
                </c:pt>
                <c:pt idx="879">
                  <c:v>43735</c:v>
                </c:pt>
                <c:pt idx="880">
                  <c:v>43738</c:v>
                </c:pt>
                <c:pt idx="881">
                  <c:v>43739</c:v>
                </c:pt>
                <c:pt idx="882">
                  <c:v>43740</c:v>
                </c:pt>
                <c:pt idx="883">
                  <c:v>43741</c:v>
                </c:pt>
                <c:pt idx="884">
                  <c:v>43742</c:v>
                </c:pt>
                <c:pt idx="885">
                  <c:v>43745</c:v>
                </c:pt>
                <c:pt idx="886">
                  <c:v>43746</c:v>
                </c:pt>
                <c:pt idx="887">
                  <c:v>43747</c:v>
                </c:pt>
                <c:pt idx="888">
                  <c:v>43748</c:v>
                </c:pt>
                <c:pt idx="889">
                  <c:v>43749</c:v>
                </c:pt>
                <c:pt idx="890">
                  <c:v>43752</c:v>
                </c:pt>
                <c:pt idx="891">
                  <c:v>43753</c:v>
                </c:pt>
                <c:pt idx="892">
                  <c:v>43754</c:v>
                </c:pt>
                <c:pt idx="893">
                  <c:v>43755</c:v>
                </c:pt>
                <c:pt idx="894">
                  <c:v>43756</c:v>
                </c:pt>
                <c:pt idx="895">
                  <c:v>43759</c:v>
                </c:pt>
                <c:pt idx="896">
                  <c:v>43760</c:v>
                </c:pt>
                <c:pt idx="897">
                  <c:v>43761</c:v>
                </c:pt>
                <c:pt idx="898">
                  <c:v>43762</c:v>
                </c:pt>
                <c:pt idx="899">
                  <c:v>43763</c:v>
                </c:pt>
                <c:pt idx="900">
                  <c:v>43766</c:v>
                </c:pt>
                <c:pt idx="901">
                  <c:v>43767</c:v>
                </c:pt>
                <c:pt idx="902">
                  <c:v>43768</c:v>
                </c:pt>
                <c:pt idx="903">
                  <c:v>43769</c:v>
                </c:pt>
                <c:pt idx="904">
                  <c:v>43770</c:v>
                </c:pt>
                <c:pt idx="905">
                  <c:v>43773</c:v>
                </c:pt>
                <c:pt idx="906">
                  <c:v>43774</c:v>
                </c:pt>
                <c:pt idx="907">
                  <c:v>43775</c:v>
                </c:pt>
                <c:pt idx="908">
                  <c:v>43776</c:v>
                </c:pt>
                <c:pt idx="909">
                  <c:v>43777</c:v>
                </c:pt>
                <c:pt idx="910">
                  <c:v>43780</c:v>
                </c:pt>
                <c:pt idx="911">
                  <c:v>43781</c:v>
                </c:pt>
                <c:pt idx="912">
                  <c:v>43782</c:v>
                </c:pt>
                <c:pt idx="913">
                  <c:v>43783</c:v>
                </c:pt>
                <c:pt idx="914">
                  <c:v>43784</c:v>
                </c:pt>
                <c:pt idx="915">
                  <c:v>43787</c:v>
                </c:pt>
                <c:pt idx="916">
                  <c:v>43788</c:v>
                </c:pt>
                <c:pt idx="917">
                  <c:v>43789</c:v>
                </c:pt>
                <c:pt idx="918">
                  <c:v>43790</c:v>
                </c:pt>
                <c:pt idx="919">
                  <c:v>43791</c:v>
                </c:pt>
                <c:pt idx="920">
                  <c:v>43794</c:v>
                </c:pt>
                <c:pt idx="921">
                  <c:v>43795</c:v>
                </c:pt>
                <c:pt idx="922">
                  <c:v>43796</c:v>
                </c:pt>
                <c:pt idx="923">
                  <c:v>43797</c:v>
                </c:pt>
                <c:pt idx="924">
                  <c:v>43798</c:v>
                </c:pt>
                <c:pt idx="925">
                  <c:v>43801</c:v>
                </c:pt>
                <c:pt idx="926">
                  <c:v>43802</c:v>
                </c:pt>
                <c:pt idx="927">
                  <c:v>43803</c:v>
                </c:pt>
                <c:pt idx="928">
                  <c:v>43804</c:v>
                </c:pt>
                <c:pt idx="929">
                  <c:v>43805</c:v>
                </c:pt>
                <c:pt idx="930">
                  <c:v>43808</c:v>
                </c:pt>
                <c:pt idx="931">
                  <c:v>43809</c:v>
                </c:pt>
                <c:pt idx="932">
                  <c:v>43810</c:v>
                </c:pt>
                <c:pt idx="933">
                  <c:v>43811</c:v>
                </c:pt>
                <c:pt idx="934">
                  <c:v>43812</c:v>
                </c:pt>
                <c:pt idx="935">
                  <c:v>43815</c:v>
                </c:pt>
                <c:pt idx="936">
                  <c:v>43816</c:v>
                </c:pt>
                <c:pt idx="937">
                  <c:v>43817</c:v>
                </c:pt>
                <c:pt idx="938">
                  <c:v>43818</c:v>
                </c:pt>
                <c:pt idx="939">
                  <c:v>43819</c:v>
                </c:pt>
                <c:pt idx="940">
                  <c:v>43822</c:v>
                </c:pt>
                <c:pt idx="941">
                  <c:v>43823</c:v>
                </c:pt>
                <c:pt idx="942">
                  <c:v>43824</c:v>
                </c:pt>
                <c:pt idx="943">
                  <c:v>43825</c:v>
                </c:pt>
                <c:pt idx="944">
                  <c:v>43826</c:v>
                </c:pt>
                <c:pt idx="945">
                  <c:v>43829</c:v>
                </c:pt>
                <c:pt idx="946">
                  <c:v>43830</c:v>
                </c:pt>
                <c:pt idx="947">
                  <c:v>43831</c:v>
                </c:pt>
                <c:pt idx="948">
                  <c:v>43832</c:v>
                </c:pt>
                <c:pt idx="949">
                  <c:v>43833</c:v>
                </c:pt>
                <c:pt idx="950">
                  <c:v>43836</c:v>
                </c:pt>
                <c:pt idx="951">
                  <c:v>43837</c:v>
                </c:pt>
                <c:pt idx="952">
                  <c:v>43838</c:v>
                </c:pt>
                <c:pt idx="953">
                  <c:v>43839</c:v>
                </c:pt>
                <c:pt idx="954">
                  <c:v>43840</c:v>
                </c:pt>
                <c:pt idx="955">
                  <c:v>43843</c:v>
                </c:pt>
                <c:pt idx="956">
                  <c:v>43844</c:v>
                </c:pt>
                <c:pt idx="957">
                  <c:v>43845</c:v>
                </c:pt>
                <c:pt idx="958">
                  <c:v>43846</c:v>
                </c:pt>
                <c:pt idx="959">
                  <c:v>43847</c:v>
                </c:pt>
                <c:pt idx="960">
                  <c:v>43850</c:v>
                </c:pt>
                <c:pt idx="961">
                  <c:v>43851</c:v>
                </c:pt>
                <c:pt idx="962">
                  <c:v>43852</c:v>
                </c:pt>
                <c:pt idx="963">
                  <c:v>43853</c:v>
                </c:pt>
                <c:pt idx="964">
                  <c:v>43854</c:v>
                </c:pt>
                <c:pt idx="965">
                  <c:v>43857</c:v>
                </c:pt>
                <c:pt idx="966">
                  <c:v>43858</c:v>
                </c:pt>
                <c:pt idx="967">
                  <c:v>43859</c:v>
                </c:pt>
                <c:pt idx="968">
                  <c:v>43860</c:v>
                </c:pt>
                <c:pt idx="969">
                  <c:v>43861</c:v>
                </c:pt>
                <c:pt idx="970">
                  <c:v>43864</c:v>
                </c:pt>
                <c:pt idx="971">
                  <c:v>43865</c:v>
                </c:pt>
                <c:pt idx="972">
                  <c:v>43866</c:v>
                </c:pt>
                <c:pt idx="973">
                  <c:v>43867</c:v>
                </c:pt>
                <c:pt idx="974">
                  <c:v>43868</c:v>
                </c:pt>
                <c:pt idx="975">
                  <c:v>43871</c:v>
                </c:pt>
                <c:pt idx="976">
                  <c:v>43872</c:v>
                </c:pt>
                <c:pt idx="977">
                  <c:v>43873</c:v>
                </c:pt>
                <c:pt idx="978">
                  <c:v>43874</c:v>
                </c:pt>
                <c:pt idx="979">
                  <c:v>43875</c:v>
                </c:pt>
                <c:pt idx="980">
                  <c:v>43878</c:v>
                </c:pt>
                <c:pt idx="981">
                  <c:v>43879</c:v>
                </c:pt>
                <c:pt idx="982">
                  <c:v>43880</c:v>
                </c:pt>
                <c:pt idx="983">
                  <c:v>43881</c:v>
                </c:pt>
                <c:pt idx="984">
                  <c:v>43882</c:v>
                </c:pt>
                <c:pt idx="985">
                  <c:v>43885</c:v>
                </c:pt>
                <c:pt idx="986">
                  <c:v>43886</c:v>
                </c:pt>
                <c:pt idx="987">
                  <c:v>43887</c:v>
                </c:pt>
                <c:pt idx="988">
                  <c:v>43888</c:v>
                </c:pt>
                <c:pt idx="989">
                  <c:v>43889</c:v>
                </c:pt>
                <c:pt idx="990">
                  <c:v>43892</c:v>
                </c:pt>
                <c:pt idx="991">
                  <c:v>43893</c:v>
                </c:pt>
                <c:pt idx="992">
                  <c:v>43894</c:v>
                </c:pt>
                <c:pt idx="993">
                  <c:v>43895</c:v>
                </c:pt>
                <c:pt idx="994">
                  <c:v>43896</c:v>
                </c:pt>
                <c:pt idx="995">
                  <c:v>43899</c:v>
                </c:pt>
                <c:pt idx="996">
                  <c:v>43900</c:v>
                </c:pt>
                <c:pt idx="997">
                  <c:v>43901</c:v>
                </c:pt>
                <c:pt idx="998">
                  <c:v>43902</c:v>
                </c:pt>
                <c:pt idx="999">
                  <c:v>43903</c:v>
                </c:pt>
                <c:pt idx="1000">
                  <c:v>43906</c:v>
                </c:pt>
                <c:pt idx="1001">
                  <c:v>43907</c:v>
                </c:pt>
                <c:pt idx="1002">
                  <c:v>43908</c:v>
                </c:pt>
                <c:pt idx="1003">
                  <c:v>43909</c:v>
                </c:pt>
                <c:pt idx="1004">
                  <c:v>43910</c:v>
                </c:pt>
                <c:pt idx="1005">
                  <c:v>43913</c:v>
                </c:pt>
                <c:pt idx="1006">
                  <c:v>43914</c:v>
                </c:pt>
                <c:pt idx="1007">
                  <c:v>43915</c:v>
                </c:pt>
                <c:pt idx="1008">
                  <c:v>43916</c:v>
                </c:pt>
                <c:pt idx="1009">
                  <c:v>43917</c:v>
                </c:pt>
                <c:pt idx="1010">
                  <c:v>43920</c:v>
                </c:pt>
                <c:pt idx="1011">
                  <c:v>43921</c:v>
                </c:pt>
                <c:pt idx="1012">
                  <c:v>43922</c:v>
                </c:pt>
                <c:pt idx="1013">
                  <c:v>43923</c:v>
                </c:pt>
                <c:pt idx="1014">
                  <c:v>43924</c:v>
                </c:pt>
                <c:pt idx="1015">
                  <c:v>43927</c:v>
                </c:pt>
                <c:pt idx="1016">
                  <c:v>43928</c:v>
                </c:pt>
                <c:pt idx="1017">
                  <c:v>43929</c:v>
                </c:pt>
                <c:pt idx="1018">
                  <c:v>43930</c:v>
                </c:pt>
                <c:pt idx="1019">
                  <c:v>43931</c:v>
                </c:pt>
                <c:pt idx="1020">
                  <c:v>43934</c:v>
                </c:pt>
                <c:pt idx="1021">
                  <c:v>43935</c:v>
                </c:pt>
                <c:pt idx="1022">
                  <c:v>43936</c:v>
                </c:pt>
                <c:pt idx="1023">
                  <c:v>43937</c:v>
                </c:pt>
                <c:pt idx="1024">
                  <c:v>43938</c:v>
                </c:pt>
                <c:pt idx="1025">
                  <c:v>43941</c:v>
                </c:pt>
                <c:pt idx="1026">
                  <c:v>43942</c:v>
                </c:pt>
                <c:pt idx="1027">
                  <c:v>43943</c:v>
                </c:pt>
                <c:pt idx="1028">
                  <c:v>43944</c:v>
                </c:pt>
                <c:pt idx="1029">
                  <c:v>43945</c:v>
                </c:pt>
                <c:pt idx="1030">
                  <c:v>43948</c:v>
                </c:pt>
                <c:pt idx="1031">
                  <c:v>43949</c:v>
                </c:pt>
                <c:pt idx="1032">
                  <c:v>43950</c:v>
                </c:pt>
                <c:pt idx="1033">
                  <c:v>43951</c:v>
                </c:pt>
                <c:pt idx="1034">
                  <c:v>43952</c:v>
                </c:pt>
                <c:pt idx="1035">
                  <c:v>43955</c:v>
                </c:pt>
                <c:pt idx="1036">
                  <c:v>43956</c:v>
                </c:pt>
                <c:pt idx="1037">
                  <c:v>43957</c:v>
                </c:pt>
                <c:pt idx="1038">
                  <c:v>43958</c:v>
                </c:pt>
                <c:pt idx="1039">
                  <c:v>43959</c:v>
                </c:pt>
                <c:pt idx="1040">
                  <c:v>43962</c:v>
                </c:pt>
                <c:pt idx="1041">
                  <c:v>43963</c:v>
                </c:pt>
                <c:pt idx="1042">
                  <c:v>43964</c:v>
                </c:pt>
                <c:pt idx="1043">
                  <c:v>43965</c:v>
                </c:pt>
                <c:pt idx="1044">
                  <c:v>43966</c:v>
                </c:pt>
                <c:pt idx="1045">
                  <c:v>43969</c:v>
                </c:pt>
                <c:pt idx="1046">
                  <c:v>43970</c:v>
                </c:pt>
                <c:pt idx="1047">
                  <c:v>43971</c:v>
                </c:pt>
                <c:pt idx="1048">
                  <c:v>43972</c:v>
                </c:pt>
                <c:pt idx="1049">
                  <c:v>43973</c:v>
                </c:pt>
                <c:pt idx="1050">
                  <c:v>43976</c:v>
                </c:pt>
                <c:pt idx="1051">
                  <c:v>43977</c:v>
                </c:pt>
                <c:pt idx="1052">
                  <c:v>43978</c:v>
                </c:pt>
                <c:pt idx="1053">
                  <c:v>43979</c:v>
                </c:pt>
                <c:pt idx="1054">
                  <c:v>43980</c:v>
                </c:pt>
                <c:pt idx="1055">
                  <c:v>43983</c:v>
                </c:pt>
                <c:pt idx="1056">
                  <c:v>43984</c:v>
                </c:pt>
                <c:pt idx="1057">
                  <c:v>43985</c:v>
                </c:pt>
                <c:pt idx="1058">
                  <c:v>43986</c:v>
                </c:pt>
                <c:pt idx="1059">
                  <c:v>43987</c:v>
                </c:pt>
                <c:pt idx="1060">
                  <c:v>43990</c:v>
                </c:pt>
                <c:pt idx="1061">
                  <c:v>43991</c:v>
                </c:pt>
                <c:pt idx="1062">
                  <c:v>43992</c:v>
                </c:pt>
                <c:pt idx="1063">
                  <c:v>43993</c:v>
                </c:pt>
                <c:pt idx="1064">
                  <c:v>43994</c:v>
                </c:pt>
                <c:pt idx="1065">
                  <c:v>43997</c:v>
                </c:pt>
                <c:pt idx="1066">
                  <c:v>43998</c:v>
                </c:pt>
                <c:pt idx="1067">
                  <c:v>43999</c:v>
                </c:pt>
                <c:pt idx="1068">
                  <c:v>44000</c:v>
                </c:pt>
                <c:pt idx="1069">
                  <c:v>44001</c:v>
                </c:pt>
                <c:pt idx="1070">
                  <c:v>44004</c:v>
                </c:pt>
                <c:pt idx="1071">
                  <c:v>44005</c:v>
                </c:pt>
                <c:pt idx="1072">
                  <c:v>44006</c:v>
                </c:pt>
                <c:pt idx="1073">
                  <c:v>44007</c:v>
                </c:pt>
                <c:pt idx="1074">
                  <c:v>44008</c:v>
                </c:pt>
                <c:pt idx="1075">
                  <c:v>44011</c:v>
                </c:pt>
                <c:pt idx="1076">
                  <c:v>44012</c:v>
                </c:pt>
                <c:pt idx="1077">
                  <c:v>44013</c:v>
                </c:pt>
                <c:pt idx="1078">
                  <c:v>44014</c:v>
                </c:pt>
                <c:pt idx="1079">
                  <c:v>44015</c:v>
                </c:pt>
                <c:pt idx="1080">
                  <c:v>44018</c:v>
                </c:pt>
                <c:pt idx="1081">
                  <c:v>44019</c:v>
                </c:pt>
                <c:pt idx="1082">
                  <c:v>44020</c:v>
                </c:pt>
                <c:pt idx="1083">
                  <c:v>44021</c:v>
                </c:pt>
                <c:pt idx="1084">
                  <c:v>44022</c:v>
                </c:pt>
                <c:pt idx="1085">
                  <c:v>44025</c:v>
                </c:pt>
                <c:pt idx="1086">
                  <c:v>44026</c:v>
                </c:pt>
                <c:pt idx="1087">
                  <c:v>44027</c:v>
                </c:pt>
                <c:pt idx="1088">
                  <c:v>44028</c:v>
                </c:pt>
                <c:pt idx="1089">
                  <c:v>44029</c:v>
                </c:pt>
                <c:pt idx="1090">
                  <c:v>44032</c:v>
                </c:pt>
                <c:pt idx="1091">
                  <c:v>44033</c:v>
                </c:pt>
                <c:pt idx="1092">
                  <c:v>44034</c:v>
                </c:pt>
                <c:pt idx="1093">
                  <c:v>44035</c:v>
                </c:pt>
                <c:pt idx="1094">
                  <c:v>44036</c:v>
                </c:pt>
                <c:pt idx="1095">
                  <c:v>44039</c:v>
                </c:pt>
                <c:pt idx="1096">
                  <c:v>44040</c:v>
                </c:pt>
                <c:pt idx="1097">
                  <c:v>44041</c:v>
                </c:pt>
                <c:pt idx="1098">
                  <c:v>44042</c:v>
                </c:pt>
                <c:pt idx="1099">
                  <c:v>44043</c:v>
                </c:pt>
                <c:pt idx="1100">
                  <c:v>44046</c:v>
                </c:pt>
                <c:pt idx="1101">
                  <c:v>44047</c:v>
                </c:pt>
                <c:pt idx="1102">
                  <c:v>44048</c:v>
                </c:pt>
                <c:pt idx="1103">
                  <c:v>44049</c:v>
                </c:pt>
                <c:pt idx="1104">
                  <c:v>44050</c:v>
                </c:pt>
                <c:pt idx="1105">
                  <c:v>44053</c:v>
                </c:pt>
                <c:pt idx="1106">
                  <c:v>44054</c:v>
                </c:pt>
                <c:pt idx="1107">
                  <c:v>44055</c:v>
                </c:pt>
                <c:pt idx="1108">
                  <c:v>44056</c:v>
                </c:pt>
                <c:pt idx="1109">
                  <c:v>44057</c:v>
                </c:pt>
                <c:pt idx="1110">
                  <c:v>44060</c:v>
                </c:pt>
                <c:pt idx="1111">
                  <c:v>44061</c:v>
                </c:pt>
                <c:pt idx="1112">
                  <c:v>44062</c:v>
                </c:pt>
                <c:pt idx="1113">
                  <c:v>44063</c:v>
                </c:pt>
                <c:pt idx="1114">
                  <c:v>44064</c:v>
                </c:pt>
                <c:pt idx="1115">
                  <c:v>44067</c:v>
                </c:pt>
                <c:pt idx="1116">
                  <c:v>44068</c:v>
                </c:pt>
                <c:pt idx="1117">
                  <c:v>44069</c:v>
                </c:pt>
                <c:pt idx="1118">
                  <c:v>44070</c:v>
                </c:pt>
                <c:pt idx="1119">
                  <c:v>44071</c:v>
                </c:pt>
                <c:pt idx="1120">
                  <c:v>44074</c:v>
                </c:pt>
                <c:pt idx="1121">
                  <c:v>44075</c:v>
                </c:pt>
                <c:pt idx="1122">
                  <c:v>44076</c:v>
                </c:pt>
                <c:pt idx="1123">
                  <c:v>44077</c:v>
                </c:pt>
                <c:pt idx="1124">
                  <c:v>44078</c:v>
                </c:pt>
                <c:pt idx="1125">
                  <c:v>44081</c:v>
                </c:pt>
                <c:pt idx="1126">
                  <c:v>44082</c:v>
                </c:pt>
                <c:pt idx="1127">
                  <c:v>44083</c:v>
                </c:pt>
                <c:pt idx="1128">
                  <c:v>44084</c:v>
                </c:pt>
                <c:pt idx="1129">
                  <c:v>44085</c:v>
                </c:pt>
                <c:pt idx="1130">
                  <c:v>44088</c:v>
                </c:pt>
                <c:pt idx="1131">
                  <c:v>44089</c:v>
                </c:pt>
                <c:pt idx="1132">
                  <c:v>44090</c:v>
                </c:pt>
                <c:pt idx="1133">
                  <c:v>44091</c:v>
                </c:pt>
                <c:pt idx="1134">
                  <c:v>44092</c:v>
                </c:pt>
                <c:pt idx="1135">
                  <c:v>44095</c:v>
                </c:pt>
                <c:pt idx="1136">
                  <c:v>44096</c:v>
                </c:pt>
                <c:pt idx="1137">
                  <c:v>44097</c:v>
                </c:pt>
                <c:pt idx="1138">
                  <c:v>44098</c:v>
                </c:pt>
                <c:pt idx="1139">
                  <c:v>44099</c:v>
                </c:pt>
                <c:pt idx="1140">
                  <c:v>44102</c:v>
                </c:pt>
                <c:pt idx="1141">
                  <c:v>44103</c:v>
                </c:pt>
                <c:pt idx="1142">
                  <c:v>44104</c:v>
                </c:pt>
                <c:pt idx="1143">
                  <c:v>44105</c:v>
                </c:pt>
                <c:pt idx="1144">
                  <c:v>44106</c:v>
                </c:pt>
                <c:pt idx="1145">
                  <c:v>44109</c:v>
                </c:pt>
                <c:pt idx="1146">
                  <c:v>44110</c:v>
                </c:pt>
                <c:pt idx="1147">
                  <c:v>44111</c:v>
                </c:pt>
                <c:pt idx="1148">
                  <c:v>44112</c:v>
                </c:pt>
                <c:pt idx="1149">
                  <c:v>44113</c:v>
                </c:pt>
                <c:pt idx="1150">
                  <c:v>44116</c:v>
                </c:pt>
                <c:pt idx="1151">
                  <c:v>44117</c:v>
                </c:pt>
                <c:pt idx="1152">
                  <c:v>44118</c:v>
                </c:pt>
                <c:pt idx="1153">
                  <c:v>44119</c:v>
                </c:pt>
                <c:pt idx="1154">
                  <c:v>44120</c:v>
                </c:pt>
                <c:pt idx="1155">
                  <c:v>44123</c:v>
                </c:pt>
                <c:pt idx="1156">
                  <c:v>44124</c:v>
                </c:pt>
                <c:pt idx="1157">
                  <c:v>44125</c:v>
                </c:pt>
                <c:pt idx="1158">
                  <c:v>44126</c:v>
                </c:pt>
                <c:pt idx="1159">
                  <c:v>44127</c:v>
                </c:pt>
                <c:pt idx="1160">
                  <c:v>44130</c:v>
                </c:pt>
                <c:pt idx="1161">
                  <c:v>44131</c:v>
                </c:pt>
                <c:pt idx="1162">
                  <c:v>44132</c:v>
                </c:pt>
                <c:pt idx="1163">
                  <c:v>44133</c:v>
                </c:pt>
                <c:pt idx="1164">
                  <c:v>44134</c:v>
                </c:pt>
                <c:pt idx="1165">
                  <c:v>44137</c:v>
                </c:pt>
                <c:pt idx="1166">
                  <c:v>44138</c:v>
                </c:pt>
                <c:pt idx="1167">
                  <c:v>44139</c:v>
                </c:pt>
                <c:pt idx="1168">
                  <c:v>44140</c:v>
                </c:pt>
                <c:pt idx="1169">
                  <c:v>44141</c:v>
                </c:pt>
                <c:pt idx="1170">
                  <c:v>44144</c:v>
                </c:pt>
                <c:pt idx="1171">
                  <c:v>44145</c:v>
                </c:pt>
                <c:pt idx="1172">
                  <c:v>44146</c:v>
                </c:pt>
                <c:pt idx="1173">
                  <c:v>44147</c:v>
                </c:pt>
                <c:pt idx="1174">
                  <c:v>44148</c:v>
                </c:pt>
                <c:pt idx="1175">
                  <c:v>44151</c:v>
                </c:pt>
                <c:pt idx="1176">
                  <c:v>44152</c:v>
                </c:pt>
                <c:pt idx="1177">
                  <c:v>44153</c:v>
                </c:pt>
                <c:pt idx="1178">
                  <c:v>44154</c:v>
                </c:pt>
                <c:pt idx="1179">
                  <c:v>44155</c:v>
                </c:pt>
                <c:pt idx="1180">
                  <c:v>44158</c:v>
                </c:pt>
                <c:pt idx="1181">
                  <c:v>44159</c:v>
                </c:pt>
                <c:pt idx="1182">
                  <c:v>44160</c:v>
                </c:pt>
                <c:pt idx="1183">
                  <c:v>44161</c:v>
                </c:pt>
                <c:pt idx="1184">
                  <c:v>44162</c:v>
                </c:pt>
                <c:pt idx="1185">
                  <c:v>44165</c:v>
                </c:pt>
                <c:pt idx="1186">
                  <c:v>44166</c:v>
                </c:pt>
                <c:pt idx="1187">
                  <c:v>44167</c:v>
                </c:pt>
                <c:pt idx="1188">
                  <c:v>44168</c:v>
                </c:pt>
                <c:pt idx="1189">
                  <c:v>44169</c:v>
                </c:pt>
                <c:pt idx="1190">
                  <c:v>44172</c:v>
                </c:pt>
                <c:pt idx="1191">
                  <c:v>44173</c:v>
                </c:pt>
                <c:pt idx="1192">
                  <c:v>44174</c:v>
                </c:pt>
                <c:pt idx="1193">
                  <c:v>44175</c:v>
                </c:pt>
                <c:pt idx="1194">
                  <c:v>44176</c:v>
                </c:pt>
                <c:pt idx="1195">
                  <c:v>44179</c:v>
                </c:pt>
                <c:pt idx="1196">
                  <c:v>44180</c:v>
                </c:pt>
                <c:pt idx="1197">
                  <c:v>44181</c:v>
                </c:pt>
                <c:pt idx="1198">
                  <c:v>44182</c:v>
                </c:pt>
                <c:pt idx="1199">
                  <c:v>44183</c:v>
                </c:pt>
                <c:pt idx="1200">
                  <c:v>44186</c:v>
                </c:pt>
                <c:pt idx="1201">
                  <c:v>44187</c:v>
                </c:pt>
                <c:pt idx="1202">
                  <c:v>44188</c:v>
                </c:pt>
                <c:pt idx="1203">
                  <c:v>44189</c:v>
                </c:pt>
                <c:pt idx="1204">
                  <c:v>44193</c:v>
                </c:pt>
                <c:pt idx="1205">
                  <c:v>44194</c:v>
                </c:pt>
                <c:pt idx="1206">
                  <c:v>44195</c:v>
                </c:pt>
                <c:pt idx="1207">
                  <c:v>44196</c:v>
                </c:pt>
                <c:pt idx="1208">
                  <c:v>44197</c:v>
                </c:pt>
                <c:pt idx="1209">
                  <c:v>44200</c:v>
                </c:pt>
                <c:pt idx="1210">
                  <c:v>44201</c:v>
                </c:pt>
                <c:pt idx="1211">
                  <c:v>44202</c:v>
                </c:pt>
                <c:pt idx="1212">
                  <c:v>44203</c:v>
                </c:pt>
                <c:pt idx="1213">
                  <c:v>44204</c:v>
                </c:pt>
                <c:pt idx="1214">
                  <c:v>44207</c:v>
                </c:pt>
                <c:pt idx="1215">
                  <c:v>44208</c:v>
                </c:pt>
                <c:pt idx="1216">
                  <c:v>44209</c:v>
                </c:pt>
                <c:pt idx="1217">
                  <c:v>44210</c:v>
                </c:pt>
                <c:pt idx="1218">
                  <c:v>44211</c:v>
                </c:pt>
                <c:pt idx="1219">
                  <c:v>44214</c:v>
                </c:pt>
                <c:pt idx="1220">
                  <c:v>44215</c:v>
                </c:pt>
                <c:pt idx="1221">
                  <c:v>44216</c:v>
                </c:pt>
                <c:pt idx="1222">
                  <c:v>44217</c:v>
                </c:pt>
                <c:pt idx="1223">
                  <c:v>44218</c:v>
                </c:pt>
                <c:pt idx="1224">
                  <c:v>44221</c:v>
                </c:pt>
                <c:pt idx="1225">
                  <c:v>44222</c:v>
                </c:pt>
                <c:pt idx="1226">
                  <c:v>44223</c:v>
                </c:pt>
                <c:pt idx="1227">
                  <c:v>44224</c:v>
                </c:pt>
                <c:pt idx="1228">
                  <c:v>44225</c:v>
                </c:pt>
                <c:pt idx="1229">
                  <c:v>44228</c:v>
                </c:pt>
                <c:pt idx="1230">
                  <c:v>44229</c:v>
                </c:pt>
                <c:pt idx="1231">
                  <c:v>44230</c:v>
                </c:pt>
                <c:pt idx="1232">
                  <c:v>44231</c:v>
                </c:pt>
                <c:pt idx="1233">
                  <c:v>44232</c:v>
                </c:pt>
                <c:pt idx="1234">
                  <c:v>44235</c:v>
                </c:pt>
                <c:pt idx="1235">
                  <c:v>44236</c:v>
                </c:pt>
                <c:pt idx="1236">
                  <c:v>44237</c:v>
                </c:pt>
                <c:pt idx="1237">
                  <c:v>44238</c:v>
                </c:pt>
                <c:pt idx="1238">
                  <c:v>44239</c:v>
                </c:pt>
                <c:pt idx="1239">
                  <c:v>44242</c:v>
                </c:pt>
                <c:pt idx="1240">
                  <c:v>44243</c:v>
                </c:pt>
                <c:pt idx="1241">
                  <c:v>44244</c:v>
                </c:pt>
                <c:pt idx="1242">
                  <c:v>44245</c:v>
                </c:pt>
                <c:pt idx="1243">
                  <c:v>44246</c:v>
                </c:pt>
                <c:pt idx="1244">
                  <c:v>44249</c:v>
                </c:pt>
                <c:pt idx="1245">
                  <c:v>44250</c:v>
                </c:pt>
                <c:pt idx="1246">
                  <c:v>44251</c:v>
                </c:pt>
                <c:pt idx="1247">
                  <c:v>44252</c:v>
                </c:pt>
                <c:pt idx="1248">
                  <c:v>44253</c:v>
                </c:pt>
                <c:pt idx="1249">
                  <c:v>44256</c:v>
                </c:pt>
                <c:pt idx="1250">
                  <c:v>44257</c:v>
                </c:pt>
                <c:pt idx="1251">
                  <c:v>44258</c:v>
                </c:pt>
                <c:pt idx="1252">
                  <c:v>44259</c:v>
                </c:pt>
                <c:pt idx="1253">
                  <c:v>44260</c:v>
                </c:pt>
                <c:pt idx="1254">
                  <c:v>44263</c:v>
                </c:pt>
                <c:pt idx="1255">
                  <c:v>44264</c:v>
                </c:pt>
                <c:pt idx="1256">
                  <c:v>44265</c:v>
                </c:pt>
                <c:pt idx="1257">
                  <c:v>44266</c:v>
                </c:pt>
                <c:pt idx="1258">
                  <c:v>44267</c:v>
                </c:pt>
                <c:pt idx="1259">
                  <c:v>44270</c:v>
                </c:pt>
                <c:pt idx="1260">
                  <c:v>44271</c:v>
                </c:pt>
                <c:pt idx="1261">
                  <c:v>44272</c:v>
                </c:pt>
                <c:pt idx="1262">
                  <c:v>44273</c:v>
                </c:pt>
                <c:pt idx="1263">
                  <c:v>44274</c:v>
                </c:pt>
                <c:pt idx="1264">
                  <c:v>44277</c:v>
                </c:pt>
                <c:pt idx="1265">
                  <c:v>44278</c:v>
                </c:pt>
                <c:pt idx="1266">
                  <c:v>44279</c:v>
                </c:pt>
                <c:pt idx="1267">
                  <c:v>44280</c:v>
                </c:pt>
                <c:pt idx="1268">
                  <c:v>44281</c:v>
                </c:pt>
                <c:pt idx="1269">
                  <c:v>44284</c:v>
                </c:pt>
                <c:pt idx="1270">
                  <c:v>44285</c:v>
                </c:pt>
                <c:pt idx="1271">
                  <c:v>44286</c:v>
                </c:pt>
                <c:pt idx="1272">
                  <c:v>44287</c:v>
                </c:pt>
                <c:pt idx="1273">
                  <c:v>44288</c:v>
                </c:pt>
                <c:pt idx="1274">
                  <c:v>44291</c:v>
                </c:pt>
                <c:pt idx="1275">
                  <c:v>44292</c:v>
                </c:pt>
                <c:pt idx="1276">
                  <c:v>44293</c:v>
                </c:pt>
                <c:pt idx="1277">
                  <c:v>44294</c:v>
                </c:pt>
                <c:pt idx="1278">
                  <c:v>44295</c:v>
                </c:pt>
                <c:pt idx="1279">
                  <c:v>44298</c:v>
                </c:pt>
                <c:pt idx="1280">
                  <c:v>44299</c:v>
                </c:pt>
                <c:pt idx="1281">
                  <c:v>44300</c:v>
                </c:pt>
                <c:pt idx="1282">
                  <c:v>44301</c:v>
                </c:pt>
                <c:pt idx="1283">
                  <c:v>44302</c:v>
                </c:pt>
                <c:pt idx="1284">
                  <c:v>44305</c:v>
                </c:pt>
                <c:pt idx="1285">
                  <c:v>44306</c:v>
                </c:pt>
                <c:pt idx="1286">
                  <c:v>44307</c:v>
                </c:pt>
                <c:pt idx="1287">
                  <c:v>44308</c:v>
                </c:pt>
                <c:pt idx="1288">
                  <c:v>44309</c:v>
                </c:pt>
                <c:pt idx="1289">
                  <c:v>44312</c:v>
                </c:pt>
                <c:pt idx="1290">
                  <c:v>44313</c:v>
                </c:pt>
                <c:pt idx="1291">
                  <c:v>44314</c:v>
                </c:pt>
                <c:pt idx="1292">
                  <c:v>44315</c:v>
                </c:pt>
                <c:pt idx="1293">
                  <c:v>44316</c:v>
                </c:pt>
                <c:pt idx="1294">
                  <c:v>44319</c:v>
                </c:pt>
                <c:pt idx="1295">
                  <c:v>44320</c:v>
                </c:pt>
                <c:pt idx="1296">
                  <c:v>44321</c:v>
                </c:pt>
                <c:pt idx="1297">
                  <c:v>44322</c:v>
                </c:pt>
                <c:pt idx="1298">
                  <c:v>44323</c:v>
                </c:pt>
                <c:pt idx="1299">
                  <c:v>44326</c:v>
                </c:pt>
                <c:pt idx="1300">
                  <c:v>44327</c:v>
                </c:pt>
                <c:pt idx="1301">
                  <c:v>44328</c:v>
                </c:pt>
                <c:pt idx="1302">
                  <c:v>44329</c:v>
                </c:pt>
                <c:pt idx="1303">
                  <c:v>44330</c:v>
                </c:pt>
                <c:pt idx="1304">
                  <c:v>44333</c:v>
                </c:pt>
                <c:pt idx="1305">
                  <c:v>44334</c:v>
                </c:pt>
                <c:pt idx="1306">
                  <c:v>44335</c:v>
                </c:pt>
                <c:pt idx="1307">
                  <c:v>44336</c:v>
                </c:pt>
                <c:pt idx="1308">
                  <c:v>44337</c:v>
                </c:pt>
                <c:pt idx="1309">
                  <c:v>44340</c:v>
                </c:pt>
                <c:pt idx="1310">
                  <c:v>44341</c:v>
                </c:pt>
                <c:pt idx="1311">
                  <c:v>44342</c:v>
                </c:pt>
                <c:pt idx="1312">
                  <c:v>44343</c:v>
                </c:pt>
                <c:pt idx="1313">
                  <c:v>44344</c:v>
                </c:pt>
                <c:pt idx="1314">
                  <c:v>44347</c:v>
                </c:pt>
                <c:pt idx="1315">
                  <c:v>44348</c:v>
                </c:pt>
                <c:pt idx="1316">
                  <c:v>44349</c:v>
                </c:pt>
                <c:pt idx="1317">
                  <c:v>44350</c:v>
                </c:pt>
                <c:pt idx="1318">
                  <c:v>44351</c:v>
                </c:pt>
                <c:pt idx="1319">
                  <c:v>44354</c:v>
                </c:pt>
                <c:pt idx="1320">
                  <c:v>44355</c:v>
                </c:pt>
                <c:pt idx="1321">
                  <c:v>44356</c:v>
                </c:pt>
                <c:pt idx="1322">
                  <c:v>44357</c:v>
                </c:pt>
                <c:pt idx="1323">
                  <c:v>44358</c:v>
                </c:pt>
                <c:pt idx="1324">
                  <c:v>44361</c:v>
                </c:pt>
                <c:pt idx="1325">
                  <c:v>44362</c:v>
                </c:pt>
                <c:pt idx="1326">
                  <c:v>44363</c:v>
                </c:pt>
                <c:pt idx="1327">
                  <c:v>44364</c:v>
                </c:pt>
                <c:pt idx="1328">
                  <c:v>44365</c:v>
                </c:pt>
                <c:pt idx="1329">
                  <c:v>44368</c:v>
                </c:pt>
                <c:pt idx="1330">
                  <c:v>44369</c:v>
                </c:pt>
                <c:pt idx="1331">
                  <c:v>44370</c:v>
                </c:pt>
                <c:pt idx="1332">
                  <c:v>44371</c:v>
                </c:pt>
                <c:pt idx="1333">
                  <c:v>44372</c:v>
                </c:pt>
                <c:pt idx="1334">
                  <c:v>44375</c:v>
                </c:pt>
                <c:pt idx="1335">
                  <c:v>44376</c:v>
                </c:pt>
                <c:pt idx="1336">
                  <c:v>44377</c:v>
                </c:pt>
                <c:pt idx="1337">
                  <c:v>44378</c:v>
                </c:pt>
                <c:pt idx="1338">
                  <c:v>44379</c:v>
                </c:pt>
                <c:pt idx="1339">
                  <c:v>44382</c:v>
                </c:pt>
                <c:pt idx="1340">
                  <c:v>44383</c:v>
                </c:pt>
                <c:pt idx="1341">
                  <c:v>44384</c:v>
                </c:pt>
                <c:pt idx="1342">
                  <c:v>44385</c:v>
                </c:pt>
                <c:pt idx="1343">
                  <c:v>44386</c:v>
                </c:pt>
                <c:pt idx="1344">
                  <c:v>44389</c:v>
                </c:pt>
                <c:pt idx="1345">
                  <c:v>44390</c:v>
                </c:pt>
                <c:pt idx="1346">
                  <c:v>44391</c:v>
                </c:pt>
                <c:pt idx="1347">
                  <c:v>44392</c:v>
                </c:pt>
                <c:pt idx="1348">
                  <c:v>44393</c:v>
                </c:pt>
                <c:pt idx="1349">
                  <c:v>44396</c:v>
                </c:pt>
                <c:pt idx="1350">
                  <c:v>44397</c:v>
                </c:pt>
                <c:pt idx="1351">
                  <c:v>44398</c:v>
                </c:pt>
                <c:pt idx="1352">
                  <c:v>44399</c:v>
                </c:pt>
                <c:pt idx="1353">
                  <c:v>44400</c:v>
                </c:pt>
                <c:pt idx="1354">
                  <c:v>44403</c:v>
                </c:pt>
                <c:pt idx="1355">
                  <c:v>44404</c:v>
                </c:pt>
                <c:pt idx="1356">
                  <c:v>44405</c:v>
                </c:pt>
                <c:pt idx="1357">
                  <c:v>44406</c:v>
                </c:pt>
                <c:pt idx="1358">
                  <c:v>44407</c:v>
                </c:pt>
                <c:pt idx="1359">
                  <c:v>44410</c:v>
                </c:pt>
                <c:pt idx="1360">
                  <c:v>44411</c:v>
                </c:pt>
                <c:pt idx="1361">
                  <c:v>44412</c:v>
                </c:pt>
                <c:pt idx="1362">
                  <c:v>44413</c:v>
                </c:pt>
                <c:pt idx="1363">
                  <c:v>44414</c:v>
                </c:pt>
                <c:pt idx="1364">
                  <c:v>44417</c:v>
                </c:pt>
                <c:pt idx="1365">
                  <c:v>44418</c:v>
                </c:pt>
                <c:pt idx="1366">
                  <c:v>44419</c:v>
                </c:pt>
                <c:pt idx="1367">
                  <c:v>44420</c:v>
                </c:pt>
                <c:pt idx="1368">
                  <c:v>44421</c:v>
                </c:pt>
                <c:pt idx="1369">
                  <c:v>44424</c:v>
                </c:pt>
                <c:pt idx="1370">
                  <c:v>44425</c:v>
                </c:pt>
                <c:pt idx="1371">
                  <c:v>44426</c:v>
                </c:pt>
                <c:pt idx="1372">
                  <c:v>44427</c:v>
                </c:pt>
                <c:pt idx="1373">
                  <c:v>44428</c:v>
                </c:pt>
                <c:pt idx="1374">
                  <c:v>44431</c:v>
                </c:pt>
                <c:pt idx="1375">
                  <c:v>44432</c:v>
                </c:pt>
                <c:pt idx="1376">
                  <c:v>44433</c:v>
                </c:pt>
                <c:pt idx="1377">
                  <c:v>44434</c:v>
                </c:pt>
                <c:pt idx="1378">
                  <c:v>44435</c:v>
                </c:pt>
                <c:pt idx="1379">
                  <c:v>44438</c:v>
                </c:pt>
                <c:pt idx="1380">
                  <c:v>44439</c:v>
                </c:pt>
                <c:pt idx="1381">
                  <c:v>44440</c:v>
                </c:pt>
                <c:pt idx="1382">
                  <c:v>44441</c:v>
                </c:pt>
                <c:pt idx="1383">
                  <c:v>44442</c:v>
                </c:pt>
                <c:pt idx="1384">
                  <c:v>44445</c:v>
                </c:pt>
                <c:pt idx="1385">
                  <c:v>44446</c:v>
                </c:pt>
                <c:pt idx="1386">
                  <c:v>44447</c:v>
                </c:pt>
                <c:pt idx="1387">
                  <c:v>44448</c:v>
                </c:pt>
                <c:pt idx="1388">
                  <c:v>44449</c:v>
                </c:pt>
                <c:pt idx="1389">
                  <c:v>44452</c:v>
                </c:pt>
                <c:pt idx="1390">
                  <c:v>44453</c:v>
                </c:pt>
                <c:pt idx="1391">
                  <c:v>44454</c:v>
                </c:pt>
                <c:pt idx="1392">
                  <c:v>44455</c:v>
                </c:pt>
                <c:pt idx="1393">
                  <c:v>44456</c:v>
                </c:pt>
                <c:pt idx="1394">
                  <c:v>44459</c:v>
                </c:pt>
                <c:pt idx="1395">
                  <c:v>44460</c:v>
                </c:pt>
                <c:pt idx="1396">
                  <c:v>44461</c:v>
                </c:pt>
                <c:pt idx="1397">
                  <c:v>44462</c:v>
                </c:pt>
                <c:pt idx="1398">
                  <c:v>44463</c:v>
                </c:pt>
                <c:pt idx="1399">
                  <c:v>44466</c:v>
                </c:pt>
                <c:pt idx="1400">
                  <c:v>44467</c:v>
                </c:pt>
                <c:pt idx="1401">
                  <c:v>44468</c:v>
                </c:pt>
                <c:pt idx="1402">
                  <c:v>44469</c:v>
                </c:pt>
                <c:pt idx="1403">
                  <c:v>44470</c:v>
                </c:pt>
                <c:pt idx="1404">
                  <c:v>44473</c:v>
                </c:pt>
                <c:pt idx="1405">
                  <c:v>44474</c:v>
                </c:pt>
                <c:pt idx="1406">
                  <c:v>44475</c:v>
                </c:pt>
                <c:pt idx="1407">
                  <c:v>44476</c:v>
                </c:pt>
                <c:pt idx="1408">
                  <c:v>44477</c:v>
                </c:pt>
                <c:pt idx="1409">
                  <c:v>44480</c:v>
                </c:pt>
                <c:pt idx="1410">
                  <c:v>44481</c:v>
                </c:pt>
                <c:pt idx="1411">
                  <c:v>44482</c:v>
                </c:pt>
                <c:pt idx="1412">
                  <c:v>44483</c:v>
                </c:pt>
                <c:pt idx="1413">
                  <c:v>44484</c:v>
                </c:pt>
                <c:pt idx="1414">
                  <c:v>44487</c:v>
                </c:pt>
                <c:pt idx="1415">
                  <c:v>44488</c:v>
                </c:pt>
                <c:pt idx="1416">
                  <c:v>44489</c:v>
                </c:pt>
                <c:pt idx="1417">
                  <c:v>44490</c:v>
                </c:pt>
                <c:pt idx="1418">
                  <c:v>44491</c:v>
                </c:pt>
                <c:pt idx="1419">
                  <c:v>44494</c:v>
                </c:pt>
                <c:pt idx="1420">
                  <c:v>44495</c:v>
                </c:pt>
                <c:pt idx="1421">
                  <c:v>44496</c:v>
                </c:pt>
                <c:pt idx="1422">
                  <c:v>44497</c:v>
                </c:pt>
                <c:pt idx="1423">
                  <c:v>44498</c:v>
                </c:pt>
                <c:pt idx="1424">
                  <c:v>44501</c:v>
                </c:pt>
                <c:pt idx="1425">
                  <c:v>44502</c:v>
                </c:pt>
                <c:pt idx="1426">
                  <c:v>44503</c:v>
                </c:pt>
                <c:pt idx="1427">
                  <c:v>44504</c:v>
                </c:pt>
                <c:pt idx="1428">
                  <c:v>44505</c:v>
                </c:pt>
                <c:pt idx="1429">
                  <c:v>44508</c:v>
                </c:pt>
                <c:pt idx="1430">
                  <c:v>44509</c:v>
                </c:pt>
                <c:pt idx="1431">
                  <c:v>44510</c:v>
                </c:pt>
                <c:pt idx="1432">
                  <c:v>44511</c:v>
                </c:pt>
                <c:pt idx="1433">
                  <c:v>44512</c:v>
                </c:pt>
                <c:pt idx="1434">
                  <c:v>44515</c:v>
                </c:pt>
                <c:pt idx="1435">
                  <c:v>44516</c:v>
                </c:pt>
                <c:pt idx="1436">
                  <c:v>44517</c:v>
                </c:pt>
                <c:pt idx="1437">
                  <c:v>44518</c:v>
                </c:pt>
                <c:pt idx="1438">
                  <c:v>44519</c:v>
                </c:pt>
                <c:pt idx="1439">
                  <c:v>44522</c:v>
                </c:pt>
                <c:pt idx="1440">
                  <c:v>44523</c:v>
                </c:pt>
                <c:pt idx="1441">
                  <c:v>44524</c:v>
                </c:pt>
                <c:pt idx="1442">
                  <c:v>44525</c:v>
                </c:pt>
                <c:pt idx="1443">
                  <c:v>44526</c:v>
                </c:pt>
                <c:pt idx="1444">
                  <c:v>44529</c:v>
                </c:pt>
                <c:pt idx="1445">
                  <c:v>44530</c:v>
                </c:pt>
                <c:pt idx="1446">
                  <c:v>44531</c:v>
                </c:pt>
                <c:pt idx="1447">
                  <c:v>44532</c:v>
                </c:pt>
                <c:pt idx="1448">
                  <c:v>44533</c:v>
                </c:pt>
                <c:pt idx="1449">
                  <c:v>44536</c:v>
                </c:pt>
                <c:pt idx="1450">
                  <c:v>44537</c:v>
                </c:pt>
                <c:pt idx="1451">
                  <c:v>44538</c:v>
                </c:pt>
                <c:pt idx="1452">
                  <c:v>44539</c:v>
                </c:pt>
                <c:pt idx="1453">
                  <c:v>44540</c:v>
                </c:pt>
                <c:pt idx="1454">
                  <c:v>44543</c:v>
                </c:pt>
                <c:pt idx="1455">
                  <c:v>44544</c:v>
                </c:pt>
                <c:pt idx="1456">
                  <c:v>44545</c:v>
                </c:pt>
                <c:pt idx="1457">
                  <c:v>44546</c:v>
                </c:pt>
                <c:pt idx="1458">
                  <c:v>44547</c:v>
                </c:pt>
                <c:pt idx="1459">
                  <c:v>44550</c:v>
                </c:pt>
                <c:pt idx="1460">
                  <c:v>44551</c:v>
                </c:pt>
                <c:pt idx="1461">
                  <c:v>44552</c:v>
                </c:pt>
                <c:pt idx="1462">
                  <c:v>44553</c:v>
                </c:pt>
                <c:pt idx="1463">
                  <c:v>44554</c:v>
                </c:pt>
                <c:pt idx="1464">
                  <c:v>44557</c:v>
                </c:pt>
                <c:pt idx="1465">
                  <c:v>44558</c:v>
                </c:pt>
                <c:pt idx="1466">
                  <c:v>44559</c:v>
                </c:pt>
                <c:pt idx="1467">
                  <c:v>44560</c:v>
                </c:pt>
                <c:pt idx="1468">
                  <c:v>44561</c:v>
                </c:pt>
                <c:pt idx="1469">
                  <c:v>44564</c:v>
                </c:pt>
                <c:pt idx="1470">
                  <c:v>44565</c:v>
                </c:pt>
                <c:pt idx="1471">
                  <c:v>44566</c:v>
                </c:pt>
                <c:pt idx="1472">
                  <c:v>44567</c:v>
                </c:pt>
                <c:pt idx="1473">
                  <c:v>44568</c:v>
                </c:pt>
                <c:pt idx="1474">
                  <c:v>44571</c:v>
                </c:pt>
                <c:pt idx="1475">
                  <c:v>44572</c:v>
                </c:pt>
                <c:pt idx="1476">
                  <c:v>44573</c:v>
                </c:pt>
                <c:pt idx="1477">
                  <c:v>44574</c:v>
                </c:pt>
                <c:pt idx="1478">
                  <c:v>44575</c:v>
                </c:pt>
                <c:pt idx="1479">
                  <c:v>44578</c:v>
                </c:pt>
                <c:pt idx="1480">
                  <c:v>44579</c:v>
                </c:pt>
                <c:pt idx="1481">
                  <c:v>44580</c:v>
                </c:pt>
                <c:pt idx="1482">
                  <c:v>44581</c:v>
                </c:pt>
                <c:pt idx="1483">
                  <c:v>44582</c:v>
                </c:pt>
                <c:pt idx="1484">
                  <c:v>44585</c:v>
                </c:pt>
                <c:pt idx="1485">
                  <c:v>44586</c:v>
                </c:pt>
                <c:pt idx="1486">
                  <c:v>44587</c:v>
                </c:pt>
                <c:pt idx="1487">
                  <c:v>44588</c:v>
                </c:pt>
                <c:pt idx="1488">
                  <c:v>44589</c:v>
                </c:pt>
                <c:pt idx="1489">
                  <c:v>44592</c:v>
                </c:pt>
                <c:pt idx="1490">
                  <c:v>44593</c:v>
                </c:pt>
                <c:pt idx="1491">
                  <c:v>44594</c:v>
                </c:pt>
                <c:pt idx="1492">
                  <c:v>44595</c:v>
                </c:pt>
                <c:pt idx="1493">
                  <c:v>44596</c:v>
                </c:pt>
                <c:pt idx="1494">
                  <c:v>44599</c:v>
                </c:pt>
                <c:pt idx="1495">
                  <c:v>44600</c:v>
                </c:pt>
                <c:pt idx="1496">
                  <c:v>44601</c:v>
                </c:pt>
                <c:pt idx="1497">
                  <c:v>44602</c:v>
                </c:pt>
                <c:pt idx="1498">
                  <c:v>44603</c:v>
                </c:pt>
                <c:pt idx="1499">
                  <c:v>44606</c:v>
                </c:pt>
                <c:pt idx="1500">
                  <c:v>44607</c:v>
                </c:pt>
                <c:pt idx="1501">
                  <c:v>44608</c:v>
                </c:pt>
                <c:pt idx="1502">
                  <c:v>44609</c:v>
                </c:pt>
                <c:pt idx="1503">
                  <c:v>44610</c:v>
                </c:pt>
                <c:pt idx="1504">
                  <c:v>44613</c:v>
                </c:pt>
                <c:pt idx="1505">
                  <c:v>44614</c:v>
                </c:pt>
                <c:pt idx="1506">
                  <c:v>44615</c:v>
                </c:pt>
                <c:pt idx="1507">
                  <c:v>44616</c:v>
                </c:pt>
                <c:pt idx="1508">
                  <c:v>44617</c:v>
                </c:pt>
                <c:pt idx="1509">
                  <c:v>44620</c:v>
                </c:pt>
                <c:pt idx="1510">
                  <c:v>44621</c:v>
                </c:pt>
                <c:pt idx="1511">
                  <c:v>44622</c:v>
                </c:pt>
                <c:pt idx="1512">
                  <c:v>44623</c:v>
                </c:pt>
                <c:pt idx="1513">
                  <c:v>44624</c:v>
                </c:pt>
                <c:pt idx="1514">
                  <c:v>44627</c:v>
                </c:pt>
                <c:pt idx="1515">
                  <c:v>44628</c:v>
                </c:pt>
                <c:pt idx="1516">
                  <c:v>44629</c:v>
                </c:pt>
                <c:pt idx="1517">
                  <c:v>44630</c:v>
                </c:pt>
                <c:pt idx="1518">
                  <c:v>44631</c:v>
                </c:pt>
                <c:pt idx="1519">
                  <c:v>44634</c:v>
                </c:pt>
                <c:pt idx="1520">
                  <c:v>44635</c:v>
                </c:pt>
                <c:pt idx="1521">
                  <c:v>44636</c:v>
                </c:pt>
                <c:pt idx="1522">
                  <c:v>44637</c:v>
                </c:pt>
                <c:pt idx="1523">
                  <c:v>44638</c:v>
                </c:pt>
                <c:pt idx="1524">
                  <c:v>44641</c:v>
                </c:pt>
                <c:pt idx="1525">
                  <c:v>44642</c:v>
                </c:pt>
                <c:pt idx="1526">
                  <c:v>44643</c:v>
                </c:pt>
                <c:pt idx="1527">
                  <c:v>44644</c:v>
                </c:pt>
                <c:pt idx="1528">
                  <c:v>44645</c:v>
                </c:pt>
                <c:pt idx="1529">
                  <c:v>44648</c:v>
                </c:pt>
                <c:pt idx="1530">
                  <c:v>44649</c:v>
                </c:pt>
                <c:pt idx="1531">
                  <c:v>44650</c:v>
                </c:pt>
                <c:pt idx="1532">
                  <c:v>44651</c:v>
                </c:pt>
                <c:pt idx="1533">
                  <c:v>44652</c:v>
                </c:pt>
                <c:pt idx="1534">
                  <c:v>44655</c:v>
                </c:pt>
                <c:pt idx="1535">
                  <c:v>44656</c:v>
                </c:pt>
                <c:pt idx="1536">
                  <c:v>44657</c:v>
                </c:pt>
                <c:pt idx="1537">
                  <c:v>44658</c:v>
                </c:pt>
                <c:pt idx="1538">
                  <c:v>44659</c:v>
                </c:pt>
                <c:pt idx="1539">
                  <c:v>44662</c:v>
                </c:pt>
                <c:pt idx="1540">
                  <c:v>44663</c:v>
                </c:pt>
                <c:pt idx="1541">
                  <c:v>44664</c:v>
                </c:pt>
                <c:pt idx="1542">
                  <c:v>44665</c:v>
                </c:pt>
                <c:pt idx="1543">
                  <c:v>44666</c:v>
                </c:pt>
                <c:pt idx="1544">
                  <c:v>44669</c:v>
                </c:pt>
                <c:pt idx="1545">
                  <c:v>44670</c:v>
                </c:pt>
                <c:pt idx="1546">
                  <c:v>44671</c:v>
                </c:pt>
                <c:pt idx="1547">
                  <c:v>44672</c:v>
                </c:pt>
                <c:pt idx="1548">
                  <c:v>44673</c:v>
                </c:pt>
                <c:pt idx="1549">
                  <c:v>44676</c:v>
                </c:pt>
                <c:pt idx="1550">
                  <c:v>44677</c:v>
                </c:pt>
                <c:pt idx="1551">
                  <c:v>44678</c:v>
                </c:pt>
                <c:pt idx="1552">
                  <c:v>44679</c:v>
                </c:pt>
                <c:pt idx="1553">
                  <c:v>44680</c:v>
                </c:pt>
                <c:pt idx="1554">
                  <c:v>44683</c:v>
                </c:pt>
                <c:pt idx="1555">
                  <c:v>44684</c:v>
                </c:pt>
                <c:pt idx="1556">
                  <c:v>44685</c:v>
                </c:pt>
                <c:pt idx="1557">
                  <c:v>44686</c:v>
                </c:pt>
                <c:pt idx="1558">
                  <c:v>44687</c:v>
                </c:pt>
                <c:pt idx="1559">
                  <c:v>44690</c:v>
                </c:pt>
                <c:pt idx="1560">
                  <c:v>44691</c:v>
                </c:pt>
                <c:pt idx="1561">
                  <c:v>44692</c:v>
                </c:pt>
                <c:pt idx="1562">
                  <c:v>44693</c:v>
                </c:pt>
                <c:pt idx="1563">
                  <c:v>44694</c:v>
                </c:pt>
                <c:pt idx="1564">
                  <c:v>44697</c:v>
                </c:pt>
                <c:pt idx="1565">
                  <c:v>44698</c:v>
                </c:pt>
                <c:pt idx="1566">
                  <c:v>44699</c:v>
                </c:pt>
                <c:pt idx="1567">
                  <c:v>44700</c:v>
                </c:pt>
                <c:pt idx="1568">
                  <c:v>44701</c:v>
                </c:pt>
                <c:pt idx="1569">
                  <c:v>44704</c:v>
                </c:pt>
                <c:pt idx="1570">
                  <c:v>44705</c:v>
                </c:pt>
                <c:pt idx="1571">
                  <c:v>44706</c:v>
                </c:pt>
                <c:pt idx="1572">
                  <c:v>44707</c:v>
                </c:pt>
                <c:pt idx="1573">
                  <c:v>44708</c:v>
                </c:pt>
                <c:pt idx="1574">
                  <c:v>44711</c:v>
                </c:pt>
                <c:pt idx="1575">
                  <c:v>44712</c:v>
                </c:pt>
                <c:pt idx="1576">
                  <c:v>44713</c:v>
                </c:pt>
                <c:pt idx="1577">
                  <c:v>44714</c:v>
                </c:pt>
                <c:pt idx="1578">
                  <c:v>44715</c:v>
                </c:pt>
                <c:pt idx="1579">
                  <c:v>44718</c:v>
                </c:pt>
                <c:pt idx="1580">
                  <c:v>44719</c:v>
                </c:pt>
                <c:pt idx="1581">
                  <c:v>44720</c:v>
                </c:pt>
                <c:pt idx="1582">
                  <c:v>44721</c:v>
                </c:pt>
                <c:pt idx="1583">
                  <c:v>44722</c:v>
                </c:pt>
                <c:pt idx="1584">
                  <c:v>44725</c:v>
                </c:pt>
                <c:pt idx="1585">
                  <c:v>44726</c:v>
                </c:pt>
                <c:pt idx="1586">
                  <c:v>44727</c:v>
                </c:pt>
                <c:pt idx="1587">
                  <c:v>44728</c:v>
                </c:pt>
                <c:pt idx="1588">
                  <c:v>44729</c:v>
                </c:pt>
                <c:pt idx="1589">
                  <c:v>44732</c:v>
                </c:pt>
                <c:pt idx="1590">
                  <c:v>44733</c:v>
                </c:pt>
                <c:pt idx="1591">
                  <c:v>44734</c:v>
                </c:pt>
                <c:pt idx="1592">
                  <c:v>44735</c:v>
                </c:pt>
                <c:pt idx="1593">
                  <c:v>44736</c:v>
                </c:pt>
                <c:pt idx="1594">
                  <c:v>44739</c:v>
                </c:pt>
                <c:pt idx="1595">
                  <c:v>44740</c:v>
                </c:pt>
                <c:pt idx="1596">
                  <c:v>44741</c:v>
                </c:pt>
                <c:pt idx="1597">
                  <c:v>44742</c:v>
                </c:pt>
                <c:pt idx="1598">
                  <c:v>44743</c:v>
                </c:pt>
                <c:pt idx="1599">
                  <c:v>44746</c:v>
                </c:pt>
                <c:pt idx="1600">
                  <c:v>44747</c:v>
                </c:pt>
                <c:pt idx="1601">
                  <c:v>44748</c:v>
                </c:pt>
                <c:pt idx="1602">
                  <c:v>44749</c:v>
                </c:pt>
                <c:pt idx="1603">
                  <c:v>44750</c:v>
                </c:pt>
                <c:pt idx="1604">
                  <c:v>44753</c:v>
                </c:pt>
                <c:pt idx="1605">
                  <c:v>44754</c:v>
                </c:pt>
                <c:pt idx="1606">
                  <c:v>44755</c:v>
                </c:pt>
                <c:pt idx="1607">
                  <c:v>44756</c:v>
                </c:pt>
                <c:pt idx="1608">
                  <c:v>44757</c:v>
                </c:pt>
                <c:pt idx="1609">
                  <c:v>44760</c:v>
                </c:pt>
                <c:pt idx="1610">
                  <c:v>44761</c:v>
                </c:pt>
                <c:pt idx="1611">
                  <c:v>44762</c:v>
                </c:pt>
                <c:pt idx="1612">
                  <c:v>44763</c:v>
                </c:pt>
                <c:pt idx="1613">
                  <c:v>44764</c:v>
                </c:pt>
                <c:pt idx="1614">
                  <c:v>44767</c:v>
                </c:pt>
                <c:pt idx="1615">
                  <c:v>44768</c:v>
                </c:pt>
                <c:pt idx="1616">
                  <c:v>44769</c:v>
                </c:pt>
                <c:pt idx="1617">
                  <c:v>44770</c:v>
                </c:pt>
                <c:pt idx="1618">
                  <c:v>44771</c:v>
                </c:pt>
                <c:pt idx="1619">
                  <c:v>44774</c:v>
                </c:pt>
                <c:pt idx="1620">
                  <c:v>44775</c:v>
                </c:pt>
                <c:pt idx="1621">
                  <c:v>44776</c:v>
                </c:pt>
                <c:pt idx="1622">
                  <c:v>44777</c:v>
                </c:pt>
                <c:pt idx="1623">
                  <c:v>44778</c:v>
                </c:pt>
                <c:pt idx="1624">
                  <c:v>44781</c:v>
                </c:pt>
                <c:pt idx="1625">
                  <c:v>44782</c:v>
                </c:pt>
                <c:pt idx="1626">
                  <c:v>44783</c:v>
                </c:pt>
                <c:pt idx="1627">
                  <c:v>44784</c:v>
                </c:pt>
                <c:pt idx="1628">
                  <c:v>44785</c:v>
                </c:pt>
                <c:pt idx="1629">
                  <c:v>44788</c:v>
                </c:pt>
                <c:pt idx="1630">
                  <c:v>44789</c:v>
                </c:pt>
                <c:pt idx="1631">
                  <c:v>44790</c:v>
                </c:pt>
                <c:pt idx="1632">
                  <c:v>44791</c:v>
                </c:pt>
                <c:pt idx="1633">
                  <c:v>44792</c:v>
                </c:pt>
                <c:pt idx="1634">
                  <c:v>44795</c:v>
                </c:pt>
                <c:pt idx="1635">
                  <c:v>44796</c:v>
                </c:pt>
                <c:pt idx="1636">
                  <c:v>44797</c:v>
                </c:pt>
                <c:pt idx="1637">
                  <c:v>44798</c:v>
                </c:pt>
                <c:pt idx="1638">
                  <c:v>44799</c:v>
                </c:pt>
                <c:pt idx="1639">
                  <c:v>44802</c:v>
                </c:pt>
                <c:pt idx="1640">
                  <c:v>44803</c:v>
                </c:pt>
                <c:pt idx="1641">
                  <c:v>44804</c:v>
                </c:pt>
                <c:pt idx="1642">
                  <c:v>44805</c:v>
                </c:pt>
                <c:pt idx="1643">
                  <c:v>44806</c:v>
                </c:pt>
                <c:pt idx="1644">
                  <c:v>44809</c:v>
                </c:pt>
                <c:pt idx="1645">
                  <c:v>44810</c:v>
                </c:pt>
                <c:pt idx="1646">
                  <c:v>44811</c:v>
                </c:pt>
                <c:pt idx="1647">
                  <c:v>44812</c:v>
                </c:pt>
                <c:pt idx="1648">
                  <c:v>44813</c:v>
                </c:pt>
                <c:pt idx="1649">
                  <c:v>44816</c:v>
                </c:pt>
                <c:pt idx="1650">
                  <c:v>44817</c:v>
                </c:pt>
                <c:pt idx="1651">
                  <c:v>44818</c:v>
                </c:pt>
                <c:pt idx="1652">
                  <c:v>44819</c:v>
                </c:pt>
                <c:pt idx="1653">
                  <c:v>44820</c:v>
                </c:pt>
                <c:pt idx="1654">
                  <c:v>44823</c:v>
                </c:pt>
                <c:pt idx="1655">
                  <c:v>44824</c:v>
                </c:pt>
                <c:pt idx="1656">
                  <c:v>44825</c:v>
                </c:pt>
                <c:pt idx="1657">
                  <c:v>44826</c:v>
                </c:pt>
                <c:pt idx="1658">
                  <c:v>44827</c:v>
                </c:pt>
                <c:pt idx="1659">
                  <c:v>44830</c:v>
                </c:pt>
                <c:pt idx="1660">
                  <c:v>44831</c:v>
                </c:pt>
                <c:pt idx="1661">
                  <c:v>44832</c:v>
                </c:pt>
                <c:pt idx="1662">
                  <c:v>44833</c:v>
                </c:pt>
                <c:pt idx="1663">
                  <c:v>44834</c:v>
                </c:pt>
                <c:pt idx="1664">
                  <c:v>44837</c:v>
                </c:pt>
                <c:pt idx="1665">
                  <c:v>44838</c:v>
                </c:pt>
                <c:pt idx="1666">
                  <c:v>44839</c:v>
                </c:pt>
                <c:pt idx="1667">
                  <c:v>44840</c:v>
                </c:pt>
                <c:pt idx="1668">
                  <c:v>44841</c:v>
                </c:pt>
                <c:pt idx="1669">
                  <c:v>44844</c:v>
                </c:pt>
                <c:pt idx="1670">
                  <c:v>44845</c:v>
                </c:pt>
                <c:pt idx="1671">
                  <c:v>44846</c:v>
                </c:pt>
                <c:pt idx="1672">
                  <c:v>44847</c:v>
                </c:pt>
                <c:pt idx="1673">
                  <c:v>44848</c:v>
                </c:pt>
                <c:pt idx="1674">
                  <c:v>44851</c:v>
                </c:pt>
                <c:pt idx="1675">
                  <c:v>44852</c:v>
                </c:pt>
                <c:pt idx="1676">
                  <c:v>44853</c:v>
                </c:pt>
                <c:pt idx="1677">
                  <c:v>44854</c:v>
                </c:pt>
                <c:pt idx="1678">
                  <c:v>44855</c:v>
                </c:pt>
                <c:pt idx="1679">
                  <c:v>44858</c:v>
                </c:pt>
                <c:pt idx="1680">
                  <c:v>44859</c:v>
                </c:pt>
                <c:pt idx="1681">
                  <c:v>44860</c:v>
                </c:pt>
                <c:pt idx="1682">
                  <c:v>44861</c:v>
                </c:pt>
                <c:pt idx="1683">
                  <c:v>44862</c:v>
                </c:pt>
                <c:pt idx="1684">
                  <c:v>44865</c:v>
                </c:pt>
                <c:pt idx="1685">
                  <c:v>44866</c:v>
                </c:pt>
                <c:pt idx="1686">
                  <c:v>44867</c:v>
                </c:pt>
                <c:pt idx="1687">
                  <c:v>44868</c:v>
                </c:pt>
                <c:pt idx="1688">
                  <c:v>44869</c:v>
                </c:pt>
                <c:pt idx="1689">
                  <c:v>44872</c:v>
                </c:pt>
                <c:pt idx="1690">
                  <c:v>44873</c:v>
                </c:pt>
                <c:pt idx="1691">
                  <c:v>44874</c:v>
                </c:pt>
                <c:pt idx="1692">
                  <c:v>44875</c:v>
                </c:pt>
                <c:pt idx="1693">
                  <c:v>44876</c:v>
                </c:pt>
                <c:pt idx="1694">
                  <c:v>44879</c:v>
                </c:pt>
                <c:pt idx="1695">
                  <c:v>44880</c:v>
                </c:pt>
                <c:pt idx="1696">
                  <c:v>44881</c:v>
                </c:pt>
                <c:pt idx="1697">
                  <c:v>44882</c:v>
                </c:pt>
                <c:pt idx="1698">
                  <c:v>44883</c:v>
                </c:pt>
                <c:pt idx="1699">
                  <c:v>44886</c:v>
                </c:pt>
                <c:pt idx="1700">
                  <c:v>44887</c:v>
                </c:pt>
                <c:pt idx="1701">
                  <c:v>44888</c:v>
                </c:pt>
                <c:pt idx="1702">
                  <c:v>44889</c:v>
                </c:pt>
                <c:pt idx="1703">
                  <c:v>44890</c:v>
                </c:pt>
                <c:pt idx="1704">
                  <c:v>44893</c:v>
                </c:pt>
                <c:pt idx="1705">
                  <c:v>44894</c:v>
                </c:pt>
                <c:pt idx="1706">
                  <c:v>44895</c:v>
                </c:pt>
                <c:pt idx="1707">
                  <c:v>44896</c:v>
                </c:pt>
                <c:pt idx="1708">
                  <c:v>44897</c:v>
                </c:pt>
                <c:pt idx="1709">
                  <c:v>44900</c:v>
                </c:pt>
                <c:pt idx="1710">
                  <c:v>44901</c:v>
                </c:pt>
                <c:pt idx="1711">
                  <c:v>44902</c:v>
                </c:pt>
                <c:pt idx="1712">
                  <c:v>44903</c:v>
                </c:pt>
                <c:pt idx="1713">
                  <c:v>44904</c:v>
                </c:pt>
                <c:pt idx="1714">
                  <c:v>44907</c:v>
                </c:pt>
                <c:pt idx="1715">
                  <c:v>44908</c:v>
                </c:pt>
                <c:pt idx="1716">
                  <c:v>44909</c:v>
                </c:pt>
                <c:pt idx="1717">
                  <c:v>44910</c:v>
                </c:pt>
                <c:pt idx="1718">
                  <c:v>44911</c:v>
                </c:pt>
                <c:pt idx="1719">
                  <c:v>44914</c:v>
                </c:pt>
                <c:pt idx="1720">
                  <c:v>44915</c:v>
                </c:pt>
                <c:pt idx="1721">
                  <c:v>44916</c:v>
                </c:pt>
                <c:pt idx="1722">
                  <c:v>44917</c:v>
                </c:pt>
                <c:pt idx="1723">
                  <c:v>44918</c:v>
                </c:pt>
                <c:pt idx="1724">
                  <c:v>44922</c:v>
                </c:pt>
                <c:pt idx="1725">
                  <c:v>44923</c:v>
                </c:pt>
                <c:pt idx="1726">
                  <c:v>44924</c:v>
                </c:pt>
                <c:pt idx="1727">
                  <c:v>44925</c:v>
                </c:pt>
                <c:pt idx="1728">
                  <c:v>44929</c:v>
                </c:pt>
                <c:pt idx="1729">
                  <c:v>44930</c:v>
                </c:pt>
                <c:pt idx="1730">
                  <c:v>44931</c:v>
                </c:pt>
                <c:pt idx="1731">
                  <c:v>44932</c:v>
                </c:pt>
                <c:pt idx="1732">
                  <c:v>44935</c:v>
                </c:pt>
                <c:pt idx="1733">
                  <c:v>44936</c:v>
                </c:pt>
                <c:pt idx="1734">
                  <c:v>44937</c:v>
                </c:pt>
                <c:pt idx="1735">
                  <c:v>44938</c:v>
                </c:pt>
                <c:pt idx="1736">
                  <c:v>44939</c:v>
                </c:pt>
                <c:pt idx="1737">
                  <c:v>44942</c:v>
                </c:pt>
                <c:pt idx="1738">
                  <c:v>44943</c:v>
                </c:pt>
                <c:pt idx="1739">
                  <c:v>44944</c:v>
                </c:pt>
                <c:pt idx="1740">
                  <c:v>44945</c:v>
                </c:pt>
                <c:pt idx="1741">
                  <c:v>44946</c:v>
                </c:pt>
                <c:pt idx="1742">
                  <c:v>44949</c:v>
                </c:pt>
                <c:pt idx="1743">
                  <c:v>44950</c:v>
                </c:pt>
                <c:pt idx="1744">
                  <c:v>44951</c:v>
                </c:pt>
                <c:pt idx="1745">
                  <c:v>44952</c:v>
                </c:pt>
                <c:pt idx="1746">
                  <c:v>44953</c:v>
                </c:pt>
                <c:pt idx="1747">
                  <c:v>44956</c:v>
                </c:pt>
                <c:pt idx="1748">
                  <c:v>44957</c:v>
                </c:pt>
                <c:pt idx="1749">
                  <c:v>44958</c:v>
                </c:pt>
                <c:pt idx="1750">
                  <c:v>44959</c:v>
                </c:pt>
                <c:pt idx="1751">
                  <c:v>44960</c:v>
                </c:pt>
                <c:pt idx="1752">
                  <c:v>44963</c:v>
                </c:pt>
                <c:pt idx="1753">
                  <c:v>44964</c:v>
                </c:pt>
                <c:pt idx="1754">
                  <c:v>44965</c:v>
                </c:pt>
                <c:pt idx="1755">
                  <c:v>44966</c:v>
                </c:pt>
                <c:pt idx="1756">
                  <c:v>44967</c:v>
                </c:pt>
                <c:pt idx="1757">
                  <c:v>44970</c:v>
                </c:pt>
                <c:pt idx="1758">
                  <c:v>44971</c:v>
                </c:pt>
                <c:pt idx="1759">
                  <c:v>44972</c:v>
                </c:pt>
                <c:pt idx="1760">
                  <c:v>44973</c:v>
                </c:pt>
                <c:pt idx="1761">
                  <c:v>44974</c:v>
                </c:pt>
                <c:pt idx="1762">
                  <c:v>44977</c:v>
                </c:pt>
                <c:pt idx="1763">
                  <c:v>44978</c:v>
                </c:pt>
                <c:pt idx="1764">
                  <c:v>44979</c:v>
                </c:pt>
                <c:pt idx="1765">
                  <c:v>44980</c:v>
                </c:pt>
                <c:pt idx="1766">
                  <c:v>44981</c:v>
                </c:pt>
                <c:pt idx="1767">
                  <c:v>44984</c:v>
                </c:pt>
                <c:pt idx="1768">
                  <c:v>44985</c:v>
                </c:pt>
                <c:pt idx="1769">
                  <c:v>44986</c:v>
                </c:pt>
                <c:pt idx="1770">
                  <c:v>44987</c:v>
                </c:pt>
                <c:pt idx="1771">
                  <c:v>44988</c:v>
                </c:pt>
                <c:pt idx="1772">
                  <c:v>44991</c:v>
                </c:pt>
                <c:pt idx="1773">
                  <c:v>44992</c:v>
                </c:pt>
                <c:pt idx="1774">
                  <c:v>44993</c:v>
                </c:pt>
                <c:pt idx="1775">
                  <c:v>44994</c:v>
                </c:pt>
                <c:pt idx="1776">
                  <c:v>44995</c:v>
                </c:pt>
                <c:pt idx="1777">
                  <c:v>44998</c:v>
                </c:pt>
                <c:pt idx="1778">
                  <c:v>44999</c:v>
                </c:pt>
                <c:pt idx="1779">
                  <c:v>45000</c:v>
                </c:pt>
                <c:pt idx="1780">
                  <c:v>45001</c:v>
                </c:pt>
                <c:pt idx="1781">
                  <c:v>45002</c:v>
                </c:pt>
                <c:pt idx="1782">
                  <c:v>45005</c:v>
                </c:pt>
                <c:pt idx="1783">
                  <c:v>45006</c:v>
                </c:pt>
                <c:pt idx="1784">
                  <c:v>45007</c:v>
                </c:pt>
                <c:pt idx="1785">
                  <c:v>45008</c:v>
                </c:pt>
                <c:pt idx="1786">
                  <c:v>45009</c:v>
                </c:pt>
                <c:pt idx="1787">
                  <c:v>45012</c:v>
                </c:pt>
                <c:pt idx="1788">
                  <c:v>45013</c:v>
                </c:pt>
                <c:pt idx="1789">
                  <c:v>45014</c:v>
                </c:pt>
                <c:pt idx="1790">
                  <c:v>45015</c:v>
                </c:pt>
                <c:pt idx="1791">
                  <c:v>45016</c:v>
                </c:pt>
                <c:pt idx="1792">
                  <c:v>45019</c:v>
                </c:pt>
                <c:pt idx="1793">
                  <c:v>45020</c:v>
                </c:pt>
                <c:pt idx="1794">
                  <c:v>45021</c:v>
                </c:pt>
                <c:pt idx="1795">
                  <c:v>45022</c:v>
                </c:pt>
                <c:pt idx="1796">
                  <c:v>45023</c:v>
                </c:pt>
                <c:pt idx="1797">
                  <c:v>45026</c:v>
                </c:pt>
                <c:pt idx="1798">
                  <c:v>45027</c:v>
                </c:pt>
                <c:pt idx="1799">
                  <c:v>45028</c:v>
                </c:pt>
                <c:pt idx="1800">
                  <c:v>45029</c:v>
                </c:pt>
                <c:pt idx="1801">
                  <c:v>45030</c:v>
                </c:pt>
                <c:pt idx="1802">
                  <c:v>45033</c:v>
                </c:pt>
                <c:pt idx="1803">
                  <c:v>45034</c:v>
                </c:pt>
                <c:pt idx="1804">
                  <c:v>45035</c:v>
                </c:pt>
                <c:pt idx="1805">
                  <c:v>45036</c:v>
                </c:pt>
                <c:pt idx="1806">
                  <c:v>45037</c:v>
                </c:pt>
                <c:pt idx="1807">
                  <c:v>45040</c:v>
                </c:pt>
                <c:pt idx="1808">
                  <c:v>45041</c:v>
                </c:pt>
                <c:pt idx="1809">
                  <c:v>45042</c:v>
                </c:pt>
                <c:pt idx="1810">
                  <c:v>45043</c:v>
                </c:pt>
                <c:pt idx="1811">
                  <c:v>45044</c:v>
                </c:pt>
                <c:pt idx="1812">
                  <c:v>45047</c:v>
                </c:pt>
                <c:pt idx="1813">
                  <c:v>45048</c:v>
                </c:pt>
                <c:pt idx="1814">
                  <c:v>45049</c:v>
                </c:pt>
                <c:pt idx="1815">
                  <c:v>45050</c:v>
                </c:pt>
                <c:pt idx="1816">
                  <c:v>45051</c:v>
                </c:pt>
                <c:pt idx="1817">
                  <c:v>45054</c:v>
                </c:pt>
                <c:pt idx="1818">
                  <c:v>45055</c:v>
                </c:pt>
                <c:pt idx="1819">
                  <c:v>45056</c:v>
                </c:pt>
                <c:pt idx="1820">
                  <c:v>45057</c:v>
                </c:pt>
                <c:pt idx="1821">
                  <c:v>45058</c:v>
                </c:pt>
                <c:pt idx="1822">
                  <c:v>45061</c:v>
                </c:pt>
                <c:pt idx="1823">
                  <c:v>45062</c:v>
                </c:pt>
                <c:pt idx="1824">
                  <c:v>45063</c:v>
                </c:pt>
                <c:pt idx="1825">
                  <c:v>45064</c:v>
                </c:pt>
                <c:pt idx="1826">
                  <c:v>45065</c:v>
                </c:pt>
                <c:pt idx="1827">
                  <c:v>45068</c:v>
                </c:pt>
                <c:pt idx="1828">
                  <c:v>45069</c:v>
                </c:pt>
                <c:pt idx="1829">
                  <c:v>45070</c:v>
                </c:pt>
                <c:pt idx="1830">
                  <c:v>45071</c:v>
                </c:pt>
                <c:pt idx="1831">
                  <c:v>45072</c:v>
                </c:pt>
                <c:pt idx="1832">
                  <c:v>45075</c:v>
                </c:pt>
                <c:pt idx="1833">
                  <c:v>45076</c:v>
                </c:pt>
                <c:pt idx="1834">
                  <c:v>45077</c:v>
                </c:pt>
                <c:pt idx="1835">
                  <c:v>45078</c:v>
                </c:pt>
                <c:pt idx="1836">
                  <c:v>45079</c:v>
                </c:pt>
                <c:pt idx="1837">
                  <c:v>45082</c:v>
                </c:pt>
                <c:pt idx="1838">
                  <c:v>45083</c:v>
                </c:pt>
                <c:pt idx="1839">
                  <c:v>45084</c:v>
                </c:pt>
                <c:pt idx="1840">
                  <c:v>45085</c:v>
                </c:pt>
                <c:pt idx="1841">
                  <c:v>45086</c:v>
                </c:pt>
                <c:pt idx="1842">
                  <c:v>45089</c:v>
                </c:pt>
                <c:pt idx="1843">
                  <c:v>45090</c:v>
                </c:pt>
                <c:pt idx="1844">
                  <c:v>45091</c:v>
                </c:pt>
                <c:pt idx="1845">
                  <c:v>45092</c:v>
                </c:pt>
                <c:pt idx="1846">
                  <c:v>45093</c:v>
                </c:pt>
                <c:pt idx="1847">
                  <c:v>45096</c:v>
                </c:pt>
                <c:pt idx="1848">
                  <c:v>45097</c:v>
                </c:pt>
                <c:pt idx="1849">
                  <c:v>45098</c:v>
                </c:pt>
                <c:pt idx="1850">
                  <c:v>45099</c:v>
                </c:pt>
                <c:pt idx="1851">
                  <c:v>45100</c:v>
                </c:pt>
                <c:pt idx="1852">
                  <c:v>45103</c:v>
                </c:pt>
                <c:pt idx="1853">
                  <c:v>45104</c:v>
                </c:pt>
                <c:pt idx="1854">
                  <c:v>45105</c:v>
                </c:pt>
                <c:pt idx="1855">
                  <c:v>45106</c:v>
                </c:pt>
                <c:pt idx="1856">
                  <c:v>45107</c:v>
                </c:pt>
                <c:pt idx="1857">
                  <c:v>45110</c:v>
                </c:pt>
                <c:pt idx="1858">
                  <c:v>45111</c:v>
                </c:pt>
                <c:pt idx="1859">
                  <c:v>45112</c:v>
                </c:pt>
                <c:pt idx="1860">
                  <c:v>45113</c:v>
                </c:pt>
                <c:pt idx="1861">
                  <c:v>45114</c:v>
                </c:pt>
                <c:pt idx="1862">
                  <c:v>45117</c:v>
                </c:pt>
                <c:pt idx="1863">
                  <c:v>45118</c:v>
                </c:pt>
                <c:pt idx="1864">
                  <c:v>45119</c:v>
                </c:pt>
                <c:pt idx="1865">
                  <c:v>45120</c:v>
                </c:pt>
                <c:pt idx="1866">
                  <c:v>45121</c:v>
                </c:pt>
                <c:pt idx="1867">
                  <c:v>45124</c:v>
                </c:pt>
                <c:pt idx="1868">
                  <c:v>45125</c:v>
                </c:pt>
                <c:pt idx="1869">
                  <c:v>45126</c:v>
                </c:pt>
                <c:pt idx="1870">
                  <c:v>45127</c:v>
                </c:pt>
                <c:pt idx="1871">
                  <c:v>45128</c:v>
                </c:pt>
                <c:pt idx="1872">
                  <c:v>45131</c:v>
                </c:pt>
                <c:pt idx="1873">
                  <c:v>45132</c:v>
                </c:pt>
                <c:pt idx="1874">
                  <c:v>45133</c:v>
                </c:pt>
                <c:pt idx="1875">
                  <c:v>45134</c:v>
                </c:pt>
                <c:pt idx="1876">
                  <c:v>45135</c:v>
                </c:pt>
                <c:pt idx="1877">
                  <c:v>45138</c:v>
                </c:pt>
                <c:pt idx="1878">
                  <c:v>45139</c:v>
                </c:pt>
                <c:pt idx="1879">
                  <c:v>45140</c:v>
                </c:pt>
                <c:pt idx="1880">
                  <c:v>45141</c:v>
                </c:pt>
                <c:pt idx="1881">
                  <c:v>45142</c:v>
                </c:pt>
                <c:pt idx="1882">
                  <c:v>45145</c:v>
                </c:pt>
                <c:pt idx="1883">
                  <c:v>45146</c:v>
                </c:pt>
                <c:pt idx="1884">
                  <c:v>45147</c:v>
                </c:pt>
                <c:pt idx="1885">
                  <c:v>45148</c:v>
                </c:pt>
                <c:pt idx="1886">
                  <c:v>45149</c:v>
                </c:pt>
                <c:pt idx="1887">
                  <c:v>45152</c:v>
                </c:pt>
                <c:pt idx="1888">
                  <c:v>45153</c:v>
                </c:pt>
                <c:pt idx="1889">
                  <c:v>45154</c:v>
                </c:pt>
                <c:pt idx="1890">
                  <c:v>45155</c:v>
                </c:pt>
                <c:pt idx="1891">
                  <c:v>45156</c:v>
                </c:pt>
                <c:pt idx="1892">
                  <c:v>45159</c:v>
                </c:pt>
                <c:pt idx="1893">
                  <c:v>45160</c:v>
                </c:pt>
                <c:pt idx="1894">
                  <c:v>45161</c:v>
                </c:pt>
                <c:pt idx="1895">
                  <c:v>45162</c:v>
                </c:pt>
                <c:pt idx="1896">
                  <c:v>45163</c:v>
                </c:pt>
                <c:pt idx="1897">
                  <c:v>45166</c:v>
                </c:pt>
                <c:pt idx="1898">
                  <c:v>45167</c:v>
                </c:pt>
                <c:pt idx="1899">
                  <c:v>45168</c:v>
                </c:pt>
                <c:pt idx="1900">
                  <c:v>45169</c:v>
                </c:pt>
                <c:pt idx="1901">
                  <c:v>45170</c:v>
                </c:pt>
                <c:pt idx="1902">
                  <c:v>45173</c:v>
                </c:pt>
                <c:pt idx="1903">
                  <c:v>45174</c:v>
                </c:pt>
                <c:pt idx="1904">
                  <c:v>45175</c:v>
                </c:pt>
                <c:pt idx="1905">
                  <c:v>45176</c:v>
                </c:pt>
                <c:pt idx="1906">
                  <c:v>45177</c:v>
                </c:pt>
                <c:pt idx="1907">
                  <c:v>45180</c:v>
                </c:pt>
                <c:pt idx="1908">
                  <c:v>45181</c:v>
                </c:pt>
                <c:pt idx="1909">
                  <c:v>45182</c:v>
                </c:pt>
                <c:pt idx="1910">
                  <c:v>45183</c:v>
                </c:pt>
                <c:pt idx="1911">
                  <c:v>45184</c:v>
                </c:pt>
                <c:pt idx="1912">
                  <c:v>45187</c:v>
                </c:pt>
                <c:pt idx="1913">
                  <c:v>45188</c:v>
                </c:pt>
                <c:pt idx="1914">
                  <c:v>45189</c:v>
                </c:pt>
                <c:pt idx="1915">
                  <c:v>45190</c:v>
                </c:pt>
                <c:pt idx="1916">
                  <c:v>45191</c:v>
                </c:pt>
                <c:pt idx="1917">
                  <c:v>45194</c:v>
                </c:pt>
                <c:pt idx="1918">
                  <c:v>45195</c:v>
                </c:pt>
                <c:pt idx="1919">
                  <c:v>45196</c:v>
                </c:pt>
                <c:pt idx="1920">
                  <c:v>45197</c:v>
                </c:pt>
                <c:pt idx="1921">
                  <c:v>45198</c:v>
                </c:pt>
                <c:pt idx="1922">
                  <c:v>45201</c:v>
                </c:pt>
                <c:pt idx="1923">
                  <c:v>45202</c:v>
                </c:pt>
                <c:pt idx="1924">
                  <c:v>45203</c:v>
                </c:pt>
                <c:pt idx="1925">
                  <c:v>45204</c:v>
                </c:pt>
                <c:pt idx="1926">
                  <c:v>45205</c:v>
                </c:pt>
                <c:pt idx="1927">
                  <c:v>45208</c:v>
                </c:pt>
                <c:pt idx="1928">
                  <c:v>45209</c:v>
                </c:pt>
                <c:pt idx="1929">
                  <c:v>45210</c:v>
                </c:pt>
                <c:pt idx="1930">
                  <c:v>45211</c:v>
                </c:pt>
                <c:pt idx="1931">
                  <c:v>45212</c:v>
                </c:pt>
                <c:pt idx="1932">
                  <c:v>45215</c:v>
                </c:pt>
                <c:pt idx="1933">
                  <c:v>45216</c:v>
                </c:pt>
                <c:pt idx="1934">
                  <c:v>45217</c:v>
                </c:pt>
                <c:pt idx="1935">
                  <c:v>45218</c:v>
                </c:pt>
                <c:pt idx="1936">
                  <c:v>45219</c:v>
                </c:pt>
                <c:pt idx="1937">
                  <c:v>45222</c:v>
                </c:pt>
                <c:pt idx="1938">
                  <c:v>45223</c:v>
                </c:pt>
                <c:pt idx="1939">
                  <c:v>45224</c:v>
                </c:pt>
                <c:pt idx="1940">
                  <c:v>45225</c:v>
                </c:pt>
                <c:pt idx="1941">
                  <c:v>45226</c:v>
                </c:pt>
                <c:pt idx="1942">
                  <c:v>45229</c:v>
                </c:pt>
                <c:pt idx="1943">
                  <c:v>45230</c:v>
                </c:pt>
                <c:pt idx="1944">
                  <c:v>45231</c:v>
                </c:pt>
                <c:pt idx="1945">
                  <c:v>45232</c:v>
                </c:pt>
                <c:pt idx="1946">
                  <c:v>45233</c:v>
                </c:pt>
                <c:pt idx="1947">
                  <c:v>45236</c:v>
                </c:pt>
                <c:pt idx="1948">
                  <c:v>45237</c:v>
                </c:pt>
                <c:pt idx="1949">
                  <c:v>45238</c:v>
                </c:pt>
                <c:pt idx="1950">
                  <c:v>45239</c:v>
                </c:pt>
                <c:pt idx="1951">
                  <c:v>45240</c:v>
                </c:pt>
                <c:pt idx="1952">
                  <c:v>45243</c:v>
                </c:pt>
                <c:pt idx="1953">
                  <c:v>45244</c:v>
                </c:pt>
                <c:pt idx="1954">
                  <c:v>45245</c:v>
                </c:pt>
                <c:pt idx="1955">
                  <c:v>45246</c:v>
                </c:pt>
                <c:pt idx="1956">
                  <c:v>45247</c:v>
                </c:pt>
                <c:pt idx="1957">
                  <c:v>45250</c:v>
                </c:pt>
                <c:pt idx="1958">
                  <c:v>45251</c:v>
                </c:pt>
                <c:pt idx="1959">
                  <c:v>45252</c:v>
                </c:pt>
                <c:pt idx="1960">
                  <c:v>45253</c:v>
                </c:pt>
                <c:pt idx="1961">
                  <c:v>45254</c:v>
                </c:pt>
                <c:pt idx="1962">
                  <c:v>45257</c:v>
                </c:pt>
                <c:pt idx="1963">
                  <c:v>45258</c:v>
                </c:pt>
                <c:pt idx="1964">
                  <c:v>45259</c:v>
                </c:pt>
                <c:pt idx="1965">
                  <c:v>45260</c:v>
                </c:pt>
                <c:pt idx="1966">
                  <c:v>45261</c:v>
                </c:pt>
                <c:pt idx="1967">
                  <c:v>45264</c:v>
                </c:pt>
                <c:pt idx="1968">
                  <c:v>45265</c:v>
                </c:pt>
                <c:pt idx="1969">
                  <c:v>45266</c:v>
                </c:pt>
                <c:pt idx="1970">
                  <c:v>45267</c:v>
                </c:pt>
                <c:pt idx="1971">
                  <c:v>45268</c:v>
                </c:pt>
                <c:pt idx="1972">
                  <c:v>45271</c:v>
                </c:pt>
                <c:pt idx="1973">
                  <c:v>45272</c:v>
                </c:pt>
                <c:pt idx="1974">
                  <c:v>45273</c:v>
                </c:pt>
                <c:pt idx="1975">
                  <c:v>45274</c:v>
                </c:pt>
                <c:pt idx="1976">
                  <c:v>45275</c:v>
                </c:pt>
                <c:pt idx="1977">
                  <c:v>45278</c:v>
                </c:pt>
                <c:pt idx="1978">
                  <c:v>45279</c:v>
                </c:pt>
                <c:pt idx="1979">
                  <c:v>45280</c:v>
                </c:pt>
                <c:pt idx="1980">
                  <c:v>45281</c:v>
                </c:pt>
                <c:pt idx="1981">
                  <c:v>45282</c:v>
                </c:pt>
                <c:pt idx="1982">
                  <c:v>45286</c:v>
                </c:pt>
                <c:pt idx="1983">
                  <c:v>45287</c:v>
                </c:pt>
                <c:pt idx="1984">
                  <c:v>45288</c:v>
                </c:pt>
                <c:pt idx="1985">
                  <c:v>45289</c:v>
                </c:pt>
                <c:pt idx="1986">
                  <c:v>45293</c:v>
                </c:pt>
                <c:pt idx="1987">
                  <c:v>45294</c:v>
                </c:pt>
                <c:pt idx="1988">
                  <c:v>45295</c:v>
                </c:pt>
                <c:pt idx="1989">
                  <c:v>45296</c:v>
                </c:pt>
                <c:pt idx="1990">
                  <c:v>45299</c:v>
                </c:pt>
                <c:pt idx="1991">
                  <c:v>45300</c:v>
                </c:pt>
                <c:pt idx="1992">
                  <c:v>45301</c:v>
                </c:pt>
                <c:pt idx="1993">
                  <c:v>45302</c:v>
                </c:pt>
                <c:pt idx="1994">
                  <c:v>45303</c:v>
                </c:pt>
                <c:pt idx="1995">
                  <c:v>45306</c:v>
                </c:pt>
                <c:pt idx="1996">
                  <c:v>45307</c:v>
                </c:pt>
                <c:pt idx="1997">
                  <c:v>45308</c:v>
                </c:pt>
                <c:pt idx="1998">
                  <c:v>45309</c:v>
                </c:pt>
                <c:pt idx="1999">
                  <c:v>45310</c:v>
                </c:pt>
                <c:pt idx="2000">
                  <c:v>45313</c:v>
                </c:pt>
                <c:pt idx="2001">
                  <c:v>45314</c:v>
                </c:pt>
                <c:pt idx="2002">
                  <c:v>45315</c:v>
                </c:pt>
                <c:pt idx="2003">
                  <c:v>45316</c:v>
                </c:pt>
                <c:pt idx="2004">
                  <c:v>45317</c:v>
                </c:pt>
                <c:pt idx="2005">
                  <c:v>45320</c:v>
                </c:pt>
                <c:pt idx="2006">
                  <c:v>45321</c:v>
                </c:pt>
                <c:pt idx="2007">
                  <c:v>45322</c:v>
                </c:pt>
                <c:pt idx="2008">
                  <c:v>45323</c:v>
                </c:pt>
                <c:pt idx="2009">
                  <c:v>45324</c:v>
                </c:pt>
                <c:pt idx="2010">
                  <c:v>45327</c:v>
                </c:pt>
                <c:pt idx="2011">
                  <c:v>45328</c:v>
                </c:pt>
                <c:pt idx="2012">
                  <c:v>45329</c:v>
                </c:pt>
                <c:pt idx="2013">
                  <c:v>45330</c:v>
                </c:pt>
                <c:pt idx="2014">
                  <c:v>45331</c:v>
                </c:pt>
                <c:pt idx="2015">
                  <c:v>45334</c:v>
                </c:pt>
                <c:pt idx="2016">
                  <c:v>45335</c:v>
                </c:pt>
                <c:pt idx="2017">
                  <c:v>45336</c:v>
                </c:pt>
                <c:pt idx="2018">
                  <c:v>45337</c:v>
                </c:pt>
                <c:pt idx="2019">
                  <c:v>45338</c:v>
                </c:pt>
                <c:pt idx="2020">
                  <c:v>45341</c:v>
                </c:pt>
                <c:pt idx="2021">
                  <c:v>45342</c:v>
                </c:pt>
                <c:pt idx="2022">
                  <c:v>45343</c:v>
                </c:pt>
                <c:pt idx="2023">
                  <c:v>45344</c:v>
                </c:pt>
                <c:pt idx="2024">
                  <c:v>45345</c:v>
                </c:pt>
                <c:pt idx="2025">
                  <c:v>45348</c:v>
                </c:pt>
                <c:pt idx="2026">
                  <c:v>45349</c:v>
                </c:pt>
                <c:pt idx="2027">
                  <c:v>45350</c:v>
                </c:pt>
                <c:pt idx="2028">
                  <c:v>45351</c:v>
                </c:pt>
                <c:pt idx="2029">
                  <c:v>45352</c:v>
                </c:pt>
                <c:pt idx="2030">
                  <c:v>45355</c:v>
                </c:pt>
                <c:pt idx="2031">
                  <c:v>45356</c:v>
                </c:pt>
                <c:pt idx="2032">
                  <c:v>45357</c:v>
                </c:pt>
                <c:pt idx="2033">
                  <c:v>45358</c:v>
                </c:pt>
                <c:pt idx="2034">
                  <c:v>45359</c:v>
                </c:pt>
                <c:pt idx="2035">
                  <c:v>45362</c:v>
                </c:pt>
                <c:pt idx="2036">
                  <c:v>45363</c:v>
                </c:pt>
                <c:pt idx="2037">
                  <c:v>45364</c:v>
                </c:pt>
                <c:pt idx="2038">
                  <c:v>45365</c:v>
                </c:pt>
                <c:pt idx="2039">
                  <c:v>45366</c:v>
                </c:pt>
                <c:pt idx="2040">
                  <c:v>45369</c:v>
                </c:pt>
                <c:pt idx="2041">
                  <c:v>45370</c:v>
                </c:pt>
                <c:pt idx="2042">
                  <c:v>45371</c:v>
                </c:pt>
                <c:pt idx="2043">
                  <c:v>45372</c:v>
                </c:pt>
                <c:pt idx="2044">
                  <c:v>45373</c:v>
                </c:pt>
                <c:pt idx="2045">
                  <c:v>45376</c:v>
                </c:pt>
                <c:pt idx="2046">
                  <c:v>45377</c:v>
                </c:pt>
                <c:pt idx="2047">
                  <c:v>45378</c:v>
                </c:pt>
                <c:pt idx="2048">
                  <c:v>45379</c:v>
                </c:pt>
                <c:pt idx="2049">
                  <c:v>45383</c:v>
                </c:pt>
                <c:pt idx="2050">
                  <c:v>45384</c:v>
                </c:pt>
                <c:pt idx="2051">
                  <c:v>45385</c:v>
                </c:pt>
                <c:pt idx="2052">
                  <c:v>45386</c:v>
                </c:pt>
                <c:pt idx="2053">
                  <c:v>45387</c:v>
                </c:pt>
                <c:pt idx="2054">
                  <c:v>45390</c:v>
                </c:pt>
                <c:pt idx="2055">
                  <c:v>45391</c:v>
                </c:pt>
                <c:pt idx="2056">
                  <c:v>45392</c:v>
                </c:pt>
                <c:pt idx="2057">
                  <c:v>45393</c:v>
                </c:pt>
                <c:pt idx="2058">
                  <c:v>45394</c:v>
                </c:pt>
                <c:pt idx="2059">
                  <c:v>45397</c:v>
                </c:pt>
                <c:pt idx="2060">
                  <c:v>45398</c:v>
                </c:pt>
                <c:pt idx="2061">
                  <c:v>45399</c:v>
                </c:pt>
                <c:pt idx="2062">
                  <c:v>45400</c:v>
                </c:pt>
                <c:pt idx="2063">
                  <c:v>45401</c:v>
                </c:pt>
                <c:pt idx="2064">
                  <c:v>45404</c:v>
                </c:pt>
                <c:pt idx="2065">
                  <c:v>45405</c:v>
                </c:pt>
                <c:pt idx="2066">
                  <c:v>45406</c:v>
                </c:pt>
                <c:pt idx="2067">
                  <c:v>45407</c:v>
                </c:pt>
                <c:pt idx="2068">
                  <c:v>45408</c:v>
                </c:pt>
                <c:pt idx="2069">
                  <c:v>45411</c:v>
                </c:pt>
                <c:pt idx="2070">
                  <c:v>45412</c:v>
                </c:pt>
                <c:pt idx="2071">
                  <c:v>45413</c:v>
                </c:pt>
                <c:pt idx="2072">
                  <c:v>45414</c:v>
                </c:pt>
                <c:pt idx="2073">
                  <c:v>45415</c:v>
                </c:pt>
                <c:pt idx="2074">
                  <c:v>45418</c:v>
                </c:pt>
                <c:pt idx="2075">
                  <c:v>45419</c:v>
                </c:pt>
                <c:pt idx="2076">
                  <c:v>45420</c:v>
                </c:pt>
                <c:pt idx="2077">
                  <c:v>45421</c:v>
                </c:pt>
                <c:pt idx="2078">
                  <c:v>45422</c:v>
                </c:pt>
                <c:pt idx="2079">
                  <c:v>45425</c:v>
                </c:pt>
                <c:pt idx="2080">
                  <c:v>45426</c:v>
                </c:pt>
                <c:pt idx="2081">
                  <c:v>45427</c:v>
                </c:pt>
                <c:pt idx="2082">
                  <c:v>45428</c:v>
                </c:pt>
                <c:pt idx="2083">
                  <c:v>45429</c:v>
                </c:pt>
                <c:pt idx="2084">
                  <c:v>45432</c:v>
                </c:pt>
                <c:pt idx="2085">
                  <c:v>45433</c:v>
                </c:pt>
                <c:pt idx="2086">
                  <c:v>45434</c:v>
                </c:pt>
                <c:pt idx="2087">
                  <c:v>45435</c:v>
                </c:pt>
                <c:pt idx="2088">
                  <c:v>45436</c:v>
                </c:pt>
                <c:pt idx="2089">
                  <c:v>45439</c:v>
                </c:pt>
                <c:pt idx="2090">
                  <c:v>45440</c:v>
                </c:pt>
                <c:pt idx="2091">
                  <c:v>45441</c:v>
                </c:pt>
              </c:numCache>
            </c:numRef>
          </c:cat>
          <c:val>
            <c:numRef>
              <c:f>Sheet1!$B$2:$B$2093</c:f>
              <c:numCache>
                <c:formatCode>General</c:formatCode>
                <c:ptCount val="2092"/>
                <c:pt idx="0">
                  <c:v>2.2240000000000002</c:v>
                </c:pt>
                <c:pt idx="1">
                  <c:v>2.2559999999999998</c:v>
                </c:pt>
                <c:pt idx="2">
                  <c:v>2.2519999999999998</c:v>
                </c:pt>
                <c:pt idx="3">
                  <c:v>2.2839999999999998</c:v>
                </c:pt>
                <c:pt idx="4">
                  <c:v>2.242</c:v>
                </c:pt>
                <c:pt idx="5">
                  <c:v>2.3199999999999998</c:v>
                </c:pt>
                <c:pt idx="6">
                  <c:v>2.3330000000000002</c:v>
                </c:pt>
                <c:pt idx="7">
                  <c:v>2.3450000000000002</c:v>
                </c:pt>
                <c:pt idx="8">
                  <c:v>2.3279999999999998</c:v>
                </c:pt>
                <c:pt idx="9">
                  <c:v>2.39</c:v>
                </c:pt>
                <c:pt idx="10">
                  <c:v>2.415</c:v>
                </c:pt>
                <c:pt idx="11">
                  <c:v>2.363</c:v>
                </c:pt>
                <c:pt idx="12">
                  <c:v>2.298</c:v>
                </c:pt>
                <c:pt idx="13">
                  <c:v>2.21</c:v>
                </c:pt>
                <c:pt idx="14">
                  <c:v>2.2949999999999999</c:v>
                </c:pt>
                <c:pt idx="15">
                  <c:v>2.2770000000000001</c:v>
                </c:pt>
                <c:pt idx="16">
                  <c:v>2.298</c:v>
                </c:pt>
                <c:pt idx="17">
                  <c:v>2.3199999999999998</c:v>
                </c:pt>
                <c:pt idx="18">
                  <c:v>2.2959999999999998</c:v>
                </c:pt>
                <c:pt idx="19">
                  <c:v>2.3039999999999998</c:v>
                </c:pt>
                <c:pt idx="20">
                  <c:v>2.343</c:v>
                </c:pt>
                <c:pt idx="21">
                  <c:v>2.3109999999999999</c:v>
                </c:pt>
                <c:pt idx="22">
                  <c:v>2.2799999999999998</c:v>
                </c:pt>
                <c:pt idx="24">
                  <c:v>2.3050000000000002</c:v>
                </c:pt>
                <c:pt idx="25">
                  <c:v>2.25</c:v>
                </c:pt>
                <c:pt idx="26">
                  <c:v>2.246</c:v>
                </c:pt>
                <c:pt idx="27">
                  <c:v>2.2109999999999999</c:v>
                </c:pt>
                <c:pt idx="28">
                  <c:v>2.2349999999999999</c:v>
                </c:pt>
                <c:pt idx="29">
                  <c:v>2.2010000000000001</c:v>
                </c:pt>
                <c:pt idx="30">
                  <c:v>2.1419999999999999</c:v>
                </c:pt>
                <c:pt idx="31">
                  <c:v>2.1419999999999999</c:v>
                </c:pt>
                <c:pt idx="32">
                  <c:v>2.101</c:v>
                </c:pt>
                <c:pt idx="33">
                  <c:v>2.0859999999999999</c:v>
                </c:pt>
                <c:pt idx="34">
                  <c:v>2.073</c:v>
                </c:pt>
                <c:pt idx="35">
                  <c:v>2.0329999999999999</c:v>
                </c:pt>
                <c:pt idx="36">
                  <c:v>2.0379999999999998</c:v>
                </c:pt>
                <c:pt idx="37">
                  <c:v>2.0190000000000001</c:v>
                </c:pt>
                <c:pt idx="38">
                  <c:v>2.0249999999999999</c:v>
                </c:pt>
                <c:pt idx="39">
                  <c:v>2.0350000000000001</c:v>
                </c:pt>
                <c:pt idx="40">
                  <c:v>1.9910000000000001</c:v>
                </c:pt>
                <c:pt idx="41">
                  <c:v>1.9730000000000001</c:v>
                </c:pt>
                <c:pt idx="42">
                  <c:v>1.9279999999999999</c:v>
                </c:pt>
                <c:pt idx="43">
                  <c:v>1.819</c:v>
                </c:pt>
                <c:pt idx="44">
                  <c:v>1.827</c:v>
                </c:pt>
                <c:pt idx="45">
                  <c:v>1.766</c:v>
                </c:pt>
                <c:pt idx="46">
                  <c:v>1.7430000000000001</c:v>
                </c:pt>
                <c:pt idx="47">
                  <c:v>1.69</c:v>
                </c:pt>
                <c:pt idx="48">
                  <c:v>1.6839999999999999</c:v>
                </c:pt>
                <c:pt idx="49">
                  <c:v>1.6930000000000001</c:v>
                </c:pt>
                <c:pt idx="50">
                  <c:v>1.641</c:v>
                </c:pt>
                <c:pt idx="51">
                  <c:v>1.653</c:v>
                </c:pt>
                <c:pt idx="52">
                  <c:v>1.617</c:v>
                </c:pt>
                <c:pt idx="53">
                  <c:v>1.585</c:v>
                </c:pt>
                <c:pt idx="54">
                  <c:v>1.5980000000000001</c:v>
                </c:pt>
                <c:pt idx="55">
                  <c:v>1.6339999999999999</c:v>
                </c:pt>
                <c:pt idx="56">
                  <c:v>1.627</c:v>
                </c:pt>
                <c:pt idx="57">
                  <c:v>1.637</c:v>
                </c:pt>
                <c:pt idx="58">
                  <c:v>1.6659999999999999</c:v>
                </c:pt>
                <c:pt idx="59">
                  <c:v>1.5880000000000001</c:v>
                </c:pt>
                <c:pt idx="60">
                  <c:v>1.5940000000000001</c:v>
                </c:pt>
                <c:pt idx="61">
                  <c:v>1.536</c:v>
                </c:pt>
                <c:pt idx="62">
                  <c:v>1.506</c:v>
                </c:pt>
                <c:pt idx="63">
                  <c:v>1.5069999999999999</c:v>
                </c:pt>
                <c:pt idx="64">
                  <c:v>1.5409999999999999</c:v>
                </c:pt>
                <c:pt idx="66">
                  <c:v>1.5669999999999999</c:v>
                </c:pt>
                <c:pt idx="67">
                  <c:v>1.56</c:v>
                </c:pt>
                <c:pt idx="68">
                  <c:v>1.63</c:v>
                </c:pt>
                <c:pt idx="69">
                  <c:v>1.63</c:v>
                </c:pt>
                <c:pt idx="70">
                  <c:v>1.704</c:v>
                </c:pt>
                <c:pt idx="71">
                  <c:v>1.7729999999999999</c:v>
                </c:pt>
                <c:pt idx="72">
                  <c:v>1.81</c:v>
                </c:pt>
                <c:pt idx="73">
                  <c:v>1.8420000000000001</c:v>
                </c:pt>
                <c:pt idx="74">
                  <c:v>1.919</c:v>
                </c:pt>
                <c:pt idx="75">
                  <c:v>1.879</c:v>
                </c:pt>
                <c:pt idx="76">
                  <c:v>1.8720000000000001</c:v>
                </c:pt>
                <c:pt idx="77">
                  <c:v>1.899</c:v>
                </c:pt>
                <c:pt idx="78">
                  <c:v>1.909</c:v>
                </c:pt>
                <c:pt idx="79">
                  <c:v>1.877</c:v>
                </c:pt>
                <c:pt idx="80">
                  <c:v>1.865</c:v>
                </c:pt>
                <c:pt idx="81">
                  <c:v>1.8240000000000001</c:v>
                </c:pt>
                <c:pt idx="82">
                  <c:v>1.915</c:v>
                </c:pt>
                <c:pt idx="83">
                  <c:v>1.8959999999999999</c:v>
                </c:pt>
                <c:pt idx="84">
                  <c:v>1.9279999999999999</c:v>
                </c:pt>
                <c:pt idx="85">
                  <c:v>1.9790000000000001</c:v>
                </c:pt>
                <c:pt idx="86">
                  <c:v>1.9419999999999999</c:v>
                </c:pt>
                <c:pt idx="87">
                  <c:v>1.915</c:v>
                </c:pt>
                <c:pt idx="88">
                  <c:v>1.877</c:v>
                </c:pt>
                <c:pt idx="89">
                  <c:v>1.831</c:v>
                </c:pt>
                <c:pt idx="90">
                  <c:v>1.8520000000000001</c:v>
                </c:pt>
                <c:pt idx="91">
                  <c:v>1.861</c:v>
                </c:pt>
                <c:pt idx="92">
                  <c:v>1.9139999999999999</c:v>
                </c:pt>
                <c:pt idx="93">
                  <c:v>1.9430000000000001</c:v>
                </c:pt>
                <c:pt idx="94">
                  <c:v>1.988</c:v>
                </c:pt>
                <c:pt idx="96">
                  <c:v>1.9970000000000001</c:v>
                </c:pt>
                <c:pt idx="97">
                  <c:v>1.9670000000000001</c:v>
                </c:pt>
                <c:pt idx="98">
                  <c:v>1.966</c:v>
                </c:pt>
                <c:pt idx="99">
                  <c:v>1.9430000000000001</c:v>
                </c:pt>
                <c:pt idx="100">
                  <c:v>1.966</c:v>
                </c:pt>
                <c:pt idx="101">
                  <c:v>1.9370000000000001</c:v>
                </c:pt>
                <c:pt idx="102">
                  <c:v>1.9219999999999999</c:v>
                </c:pt>
                <c:pt idx="103">
                  <c:v>1.915</c:v>
                </c:pt>
                <c:pt idx="104">
                  <c:v>1.9239999999999999</c:v>
                </c:pt>
                <c:pt idx="105">
                  <c:v>1.9670000000000001</c:v>
                </c:pt>
                <c:pt idx="106">
                  <c:v>1.9830000000000001</c:v>
                </c:pt>
                <c:pt idx="107">
                  <c:v>1.97</c:v>
                </c:pt>
                <c:pt idx="108">
                  <c:v>1.8959999999999999</c:v>
                </c:pt>
                <c:pt idx="109">
                  <c:v>1.889</c:v>
                </c:pt>
                <c:pt idx="110">
                  <c:v>1.893</c:v>
                </c:pt>
                <c:pt idx="111">
                  <c:v>1.9390000000000001</c:v>
                </c:pt>
                <c:pt idx="112">
                  <c:v>1.885</c:v>
                </c:pt>
                <c:pt idx="113">
                  <c:v>1.9710000000000001</c:v>
                </c:pt>
                <c:pt idx="114">
                  <c:v>1.9670000000000001</c:v>
                </c:pt>
                <c:pt idx="116">
                  <c:v>1.95</c:v>
                </c:pt>
                <c:pt idx="117">
                  <c:v>1.954</c:v>
                </c:pt>
                <c:pt idx="118">
                  <c:v>1.929</c:v>
                </c:pt>
                <c:pt idx="119">
                  <c:v>1.948</c:v>
                </c:pt>
                <c:pt idx="120">
                  <c:v>1.9059999999999999</c:v>
                </c:pt>
                <c:pt idx="121">
                  <c:v>1.8879999999999999</c:v>
                </c:pt>
                <c:pt idx="122">
                  <c:v>1.857</c:v>
                </c:pt>
                <c:pt idx="123">
                  <c:v>1.877</c:v>
                </c:pt>
                <c:pt idx="124">
                  <c:v>1.879</c:v>
                </c:pt>
                <c:pt idx="125">
                  <c:v>1.855</c:v>
                </c:pt>
                <c:pt idx="126">
                  <c:v>1.8340000000000001</c:v>
                </c:pt>
                <c:pt idx="127">
                  <c:v>1.851</c:v>
                </c:pt>
                <c:pt idx="129">
                  <c:v>1.885</c:v>
                </c:pt>
                <c:pt idx="130">
                  <c:v>1.9059999999999999</c:v>
                </c:pt>
                <c:pt idx="131">
                  <c:v>1.7949999999999999</c:v>
                </c:pt>
                <c:pt idx="132">
                  <c:v>1.8280000000000001</c:v>
                </c:pt>
                <c:pt idx="133">
                  <c:v>1.849</c:v>
                </c:pt>
                <c:pt idx="134">
                  <c:v>1.8660000000000001</c:v>
                </c:pt>
                <c:pt idx="135">
                  <c:v>1.8660000000000001</c:v>
                </c:pt>
                <c:pt idx="136">
                  <c:v>1.863</c:v>
                </c:pt>
                <c:pt idx="137">
                  <c:v>1.829</c:v>
                </c:pt>
                <c:pt idx="138">
                  <c:v>1.9059999999999999</c:v>
                </c:pt>
                <c:pt idx="139">
                  <c:v>1.849</c:v>
                </c:pt>
                <c:pt idx="140">
                  <c:v>1.8979999999999999</c:v>
                </c:pt>
                <c:pt idx="141">
                  <c:v>1.883</c:v>
                </c:pt>
                <c:pt idx="142">
                  <c:v>1.903</c:v>
                </c:pt>
                <c:pt idx="143">
                  <c:v>1.883</c:v>
                </c:pt>
                <c:pt idx="144">
                  <c:v>1.893</c:v>
                </c:pt>
                <c:pt idx="145">
                  <c:v>1.929</c:v>
                </c:pt>
                <c:pt idx="146">
                  <c:v>1.9059999999999999</c:v>
                </c:pt>
                <c:pt idx="148">
                  <c:v>1.911</c:v>
                </c:pt>
                <c:pt idx="149">
                  <c:v>1.899</c:v>
                </c:pt>
                <c:pt idx="150">
                  <c:v>1.9079999999999999</c:v>
                </c:pt>
                <c:pt idx="151">
                  <c:v>1.9159999999999999</c:v>
                </c:pt>
                <c:pt idx="153">
                  <c:v>1.86</c:v>
                </c:pt>
                <c:pt idx="154">
                  <c:v>1.798</c:v>
                </c:pt>
                <c:pt idx="155">
                  <c:v>1.859</c:v>
                </c:pt>
                <c:pt idx="156">
                  <c:v>1.905</c:v>
                </c:pt>
                <c:pt idx="157">
                  <c:v>1.9370000000000001</c:v>
                </c:pt>
                <c:pt idx="158">
                  <c:v>1.9450000000000001</c:v>
                </c:pt>
                <c:pt idx="159">
                  <c:v>1.919</c:v>
                </c:pt>
                <c:pt idx="160">
                  <c:v>1.9510000000000001</c:v>
                </c:pt>
                <c:pt idx="161">
                  <c:v>1.931</c:v>
                </c:pt>
                <c:pt idx="162">
                  <c:v>1.9319999999999999</c:v>
                </c:pt>
                <c:pt idx="163">
                  <c:v>1.964</c:v>
                </c:pt>
                <c:pt idx="164">
                  <c:v>1.9970000000000001</c:v>
                </c:pt>
                <c:pt idx="166">
                  <c:v>1.982</c:v>
                </c:pt>
                <c:pt idx="167">
                  <c:v>2.0059999999999998</c:v>
                </c:pt>
                <c:pt idx="168">
                  <c:v>1.9870000000000001</c:v>
                </c:pt>
                <c:pt idx="169">
                  <c:v>1.9550000000000001</c:v>
                </c:pt>
                <c:pt idx="170">
                  <c:v>1.9490000000000001</c:v>
                </c:pt>
                <c:pt idx="171">
                  <c:v>1.972</c:v>
                </c:pt>
                <c:pt idx="172">
                  <c:v>1.9390000000000001</c:v>
                </c:pt>
                <c:pt idx="173">
                  <c:v>1.911</c:v>
                </c:pt>
                <c:pt idx="174">
                  <c:v>1.88</c:v>
                </c:pt>
                <c:pt idx="175">
                  <c:v>1.9690000000000001</c:v>
                </c:pt>
                <c:pt idx="176">
                  <c:v>2.0419999999999998</c:v>
                </c:pt>
                <c:pt idx="177">
                  <c:v>2.08</c:v>
                </c:pt>
                <c:pt idx="178">
                  <c:v>2.0739999999999998</c:v>
                </c:pt>
                <c:pt idx="179">
                  <c:v>2.0310000000000001</c:v>
                </c:pt>
                <c:pt idx="180">
                  <c:v>2.0249999999999999</c:v>
                </c:pt>
                <c:pt idx="181">
                  <c:v>2.0819999999999999</c:v>
                </c:pt>
                <c:pt idx="182">
                  <c:v>2.1080000000000001</c:v>
                </c:pt>
                <c:pt idx="183">
                  <c:v>2.0960000000000001</c:v>
                </c:pt>
                <c:pt idx="184">
                  <c:v>2.085</c:v>
                </c:pt>
                <c:pt idx="186">
                  <c:v>2.093</c:v>
                </c:pt>
                <c:pt idx="187">
                  <c:v>2.1190000000000002</c:v>
                </c:pt>
                <c:pt idx="188">
                  <c:v>2.1019999999999999</c:v>
                </c:pt>
                <c:pt idx="189">
                  <c:v>2.073</c:v>
                </c:pt>
                <c:pt idx="190">
                  <c:v>2.0350000000000001</c:v>
                </c:pt>
                <c:pt idx="191">
                  <c:v>2.0459999999999998</c:v>
                </c:pt>
                <c:pt idx="192">
                  <c:v>2.0640000000000001</c:v>
                </c:pt>
                <c:pt idx="193">
                  <c:v>2.0430000000000001</c:v>
                </c:pt>
                <c:pt idx="194">
                  <c:v>1.9830000000000001</c:v>
                </c:pt>
                <c:pt idx="195">
                  <c:v>1.97</c:v>
                </c:pt>
                <c:pt idx="196">
                  <c:v>1.853</c:v>
                </c:pt>
                <c:pt idx="197">
                  <c:v>1.831</c:v>
                </c:pt>
                <c:pt idx="198">
                  <c:v>1.8180000000000001</c:v>
                </c:pt>
                <c:pt idx="199">
                  <c:v>1.712</c:v>
                </c:pt>
                <c:pt idx="200">
                  <c:v>1.835</c:v>
                </c:pt>
                <c:pt idx="201">
                  <c:v>2.1339999999999999</c:v>
                </c:pt>
                <c:pt idx="202">
                  <c:v>2.2389999999999999</c:v>
                </c:pt>
                <c:pt idx="203">
                  <c:v>2.2690000000000001</c:v>
                </c:pt>
                <c:pt idx="204">
                  <c:v>2.4239999999999999</c:v>
                </c:pt>
                <c:pt idx="205">
                  <c:v>2.3740000000000001</c:v>
                </c:pt>
                <c:pt idx="206">
                  <c:v>2.7690000000000001</c:v>
                </c:pt>
                <c:pt idx="207">
                  <c:v>3.044</c:v>
                </c:pt>
                <c:pt idx="208">
                  <c:v>3.085</c:v>
                </c:pt>
                <c:pt idx="209">
                  <c:v>2.7040000000000002</c:v>
                </c:pt>
                <c:pt idx="210">
                  <c:v>2.371</c:v>
                </c:pt>
                <c:pt idx="211">
                  <c:v>2.2999999999999998</c:v>
                </c:pt>
                <c:pt idx="212">
                  <c:v>2.246</c:v>
                </c:pt>
                <c:pt idx="213">
                  <c:v>2.1949999999999998</c:v>
                </c:pt>
                <c:pt idx="214">
                  <c:v>2.2629999999999999</c:v>
                </c:pt>
                <c:pt idx="215">
                  <c:v>2.1890000000000001</c:v>
                </c:pt>
                <c:pt idx="216">
                  <c:v>2.302</c:v>
                </c:pt>
                <c:pt idx="217">
                  <c:v>2.1970000000000001</c:v>
                </c:pt>
                <c:pt idx="218">
                  <c:v>2.093</c:v>
                </c:pt>
                <c:pt idx="219">
                  <c:v>2.016</c:v>
                </c:pt>
                <c:pt idx="220">
                  <c:v>1.988</c:v>
                </c:pt>
                <c:pt idx="221">
                  <c:v>2.0590000000000002</c:v>
                </c:pt>
                <c:pt idx="222">
                  <c:v>2.0259999999999998</c:v>
                </c:pt>
                <c:pt idx="223">
                  <c:v>1.9690000000000001</c:v>
                </c:pt>
                <c:pt idx="225">
                  <c:v>1.93</c:v>
                </c:pt>
                <c:pt idx="226">
                  <c:v>1.8759999999999999</c:v>
                </c:pt>
                <c:pt idx="227">
                  <c:v>1.8460000000000001</c:v>
                </c:pt>
                <c:pt idx="228">
                  <c:v>1.992</c:v>
                </c:pt>
                <c:pt idx="229">
                  <c:v>2.04</c:v>
                </c:pt>
                <c:pt idx="230">
                  <c:v>2.056</c:v>
                </c:pt>
                <c:pt idx="231">
                  <c:v>1.9890000000000001</c:v>
                </c:pt>
                <c:pt idx="232">
                  <c:v>1.9470000000000001</c:v>
                </c:pt>
                <c:pt idx="233">
                  <c:v>1.9339999999999999</c:v>
                </c:pt>
                <c:pt idx="234">
                  <c:v>1.8520000000000001</c:v>
                </c:pt>
                <c:pt idx="235">
                  <c:v>1.843</c:v>
                </c:pt>
                <c:pt idx="236">
                  <c:v>1.8080000000000001</c:v>
                </c:pt>
                <c:pt idx="237">
                  <c:v>1.837</c:v>
                </c:pt>
                <c:pt idx="238">
                  <c:v>1.8819999999999999</c:v>
                </c:pt>
                <c:pt idx="239">
                  <c:v>1.9139999999999999</c:v>
                </c:pt>
                <c:pt idx="240">
                  <c:v>1.8129999999999999</c:v>
                </c:pt>
                <c:pt idx="241">
                  <c:v>1.79</c:v>
                </c:pt>
                <c:pt idx="242">
                  <c:v>1.8149999999999999</c:v>
                </c:pt>
                <c:pt idx="243">
                  <c:v>1.7250000000000001</c:v>
                </c:pt>
                <c:pt idx="244">
                  <c:v>1.714</c:v>
                </c:pt>
                <c:pt idx="245">
                  <c:v>1.67</c:v>
                </c:pt>
                <c:pt idx="246">
                  <c:v>1.64</c:v>
                </c:pt>
                <c:pt idx="247">
                  <c:v>1.597</c:v>
                </c:pt>
                <c:pt idx="248">
                  <c:v>1.554</c:v>
                </c:pt>
                <c:pt idx="249">
                  <c:v>1.514</c:v>
                </c:pt>
                <c:pt idx="250">
                  <c:v>1.462</c:v>
                </c:pt>
                <c:pt idx="251">
                  <c:v>1.413</c:v>
                </c:pt>
                <c:pt idx="252">
                  <c:v>1.353</c:v>
                </c:pt>
                <c:pt idx="253">
                  <c:v>1.357</c:v>
                </c:pt>
                <c:pt idx="254">
                  <c:v>1.329</c:v>
                </c:pt>
                <c:pt idx="256">
                  <c:v>1.238</c:v>
                </c:pt>
                <c:pt idx="257">
                  <c:v>1.196</c:v>
                </c:pt>
                <c:pt idx="258">
                  <c:v>1.157</c:v>
                </c:pt>
                <c:pt idx="259">
                  <c:v>1.131</c:v>
                </c:pt>
                <c:pt idx="260">
                  <c:v>1.0169999999999999</c:v>
                </c:pt>
                <c:pt idx="261">
                  <c:v>0.998</c:v>
                </c:pt>
                <c:pt idx="262">
                  <c:v>1.0029999999999999</c:v>
                </c:pt>
                <c:pt idx="263">
                  <c:v>1.008</c:v>
                </c:pt>
                <c:pt idx="264">
                  <c:v>1.01</c:v>
                </c:pt>
                <c:pt idx="265">
                  <c:v>0.85699999999999998</c:v>
                </c:pt>
                <c:pt idx="266">
                  <c:v>0.77100000000000002</c:v>
                </c:pt>
                <c:pt idx="267">
                  <c:v>0.63700000000000001</c:v>
                </c:pt>
                <c:pt idx="268">
                  <c:v>0.55700000000000005</c:v>
                </c:pt>
                <c:pt idx="269">
                  <c:v>0.58099999999999996</c:v>
                </c:pt>
                <c:pt idx="270">
                  <c:v>0.442</c:v>
                </c:pt>
                <c:pt idx="271">
                  <c:v>0.41199999999999998</c:v>
                </c:pt>
                <c:pt idx="272">
                  <c:v>0.35799999999999998</c:v>
                </c:pt>
                <c:pt idx="273">
                  <c:v>0.26200000000000001</c:v>
                </c:pt>
                <c:pt idx="274">
                  <c:v>0.20399999999999999</c:v>
                </c:pt>
                <c:pt idx="275">
                  <c:v>5.5E-2</c:v>
                </c:pt>
                <c:pt idx="276">
                  <c:v>-1.9E-2</c:v>
                </c:pt>
                <c:pt idx="277">
                  <c:v>-4.1000000000000002E-2</c:v>
                </c:pt>
                <c:pt idx="278">
                  <c:v>-0.104</c:v>
                </c:pt>
                <c:pt idx="279">
                  <c:v>-0.16600000000000001</c:v>
                </c:pt>
                <c:pt idx="280">
                  <c:v>-0.30099999999999999</c:v>
                </c:pt>
                <c:pt idx="281">
                  <c:v>-0.32600000000000001</c:v>
                </c:pt>
                <c:pt idx="282">
                  <c:v>-0.36899999999999999</c:v>
                </c:pt>
                <c:pt idx="283">
                  <c:v>-0.42299999999999999</c:v>
                </c:pt>
                <c:pt idx="285">
                  <c:v>-0.49199999999999999</c:v>
                </c:pt>
                <c:pt idx="286">
                  <c:v>-0.505</c:v>
                </c:pt>
                <c:pt idx="287">
                  <c:v>-0.48799999999999999</c:v>
                </c:pt>
                <c:pt idx="288">
                  <c:v>-0.51600000000000001</c:v>
                </c:pt>
                <c:pt idx="289">
                  <c:v>-0.51200000000000001</c:v>
                </c:pt>
                <c:pt idx="290">
                  <c:v>-0.54600000000000004</c:v>
                </c:pt>
                <c:pt idx="291">
                  <c:v>-0.55900000000000005</c:v>
                </c:pt>
                <c:pt idx="292">
                  <c:v>-0.55900000000000005</c:v>
                </c:pt>
                <c:pt idx="293">
                  <c:v>-0.58199999999999996</c:v>
                </c:pt>
                <c:pt idx="294">
                  <c:v>-0.61599999999999999</c:v>
                </c:pt>
                <c:pt idx="295">
                  <c:v>-0.65600000000000003</c:v>
                </c:pt>
                <c:pt idx="296">
                  <c:v>-0.69299999999999995</c:v>
                </c:pt>
                <c:pt idx="297">
                  <c:v>-0.70899999999999996</c:v>
                </c:pt>
                <c:pt idx="298">
                  <c:v>-0.70099999999999996</c:v>
                </c:pt>
                <c:pt idx="299">
                  <c:v>-0.70399999999999996</c:v>
                </c:pt>
                <c:pt idx="300">
                  <c:v>-0.71699999999999997</c:v>
                </c:pt>
                <c:pt idx="301">
                  <c:v>-0.747</c:v>
                </c:pt>
                <c:pt idx="302">
                  <c:v>-0.78100000000000003</c:v>
                </c:pt>
                <c:pt idx="303">
                  <c:v>-0.81200000000000006</c:v>
                </c:pt>
                <c:pt idx="304">
                  <c:v>-0.84599999999999997</c:v>
                </c:pt>
                <c:pt idx="305">
                  <c:v>-0.86499999999999999</c:v>
                </c:pt>
                <c:pt idx="306">
                  <c:v>-0.875</c:v>
                </c:pt>
                <c:pt idx="307">
                  <c:v>-0.88300000000000001</c:v>
                </c:pt>
                <c:pt idx="308">
                  <c:v>-0.879</c:v>
                </c:pt>
                <c:pt idx="309">
                  <c:v>-0.82399999999999995</c:v>
                </c:pt>
                <c:pt idx="310">
                  <c:v>-0.75800000000000001</c:v>
                </c:pt>
                <c:pt idx="311">
                  <c:v>-0.68899999999999995</c:v>
                </c:pt>
                <c:pt idx="312">
                  <c:v>-0.68200000000000005</c:v>
                </c:pt>
                <c:pt idx="313">
                  <c:v>-0.64400000000000002</c:v>
                </c:pt>
                <c:pt idx="314">
                  <c:v>-0.61099999999999999</c:v>
                </c:pt>
                <c:pt idx="315">
                  <c:v>-0.57699999999999996</c:v>
                </c:pt>
                <c:pt idx="316">
                  <c:v>-0.60399999999999998</c:v>
                </c:pt>
                <c:pt idx="317">
                  <c:v>-0.56399999999999995</c:v>
                </c:pt>
                <c:pt idx="318">
                  <c:v>-0.54100000000000004</c:v>
                </c:pt>
                <c:pt idx="319">
                  <c:v>-0.54200000000000004</c:v>
                </c:pt>
                <c:pt idx="320">
                  <c:v>-0.52200000000000002</c:v>
                </c:pt>
                <c:pt idx="321">
                  <c:v>-0.496</c:v>
                </c:pt>
                <c:pt idx="322">
                  <c:v>-0.503</c:v>
                </c:pt>
                <c:pt idx="323">
                  <c:v>-0.433</c:v>
                </c:pt>
                <c:pt idx="324">
                  <c:v>-0.46800000000000003</c:v>
                </c:pt>
                <c:pt idx="325">
                  <c:v>-0.48299999999999998</c:v>
                </c:pt>
                <c:pt idx="326">
                  <c:v>-0.45100000000000001</c:v>
                </c:pt>
                <c:pt idx="327">
                  <c:v>-0.42399999999999999</c:v>
                </c:pt>
                <c:pt idx="328">
                  <c:v>-0.36899999999999999</c:v>
                </c:pt>
                <c:pt idx="329">
                  <c:v>-0.29899999999999999</c:v>
                </c:pt>
                <c:pt idx="331">
                  <c:v>-0.28299999999999997</c:v>
                </c:pt>
                <c:pt idx="332">
                  <c:v>-0.27200000000000002</c:v>
                </c:pt>
                <c:pt idx="333">
                  <c:v>-0.26600000000000001</c:v>
                </c:pt>
                <c:pt idx="334">
                  <c:v>-0.24399999999999999</c:v>
                </c:pt>
                <c:pt idx="335">
                  <c:v>-0.189</c:v>
                </c:pt>
                <c:pt idx="336">
                  <c:v>-0.2</c:v>
                </c:pt>
                <c:pt idx="337">
                  <c:v>-0.19700000000000001</c:v>
                </c:pt>
                <c:pt idx="338">
                  <c:v>-0.17199999999999999</c:v>
                </c:pt>
                <c:pt idx="339">
                  <c:v>-0.14899999999999999</c:v>
                </c:pt>
                <c:pt idx="340">
                  <c:v>-8.5000000000000006E-2</c:v>
                </c:pt>
                <c:pt idx="341">
                  <c:v>-7.2999999999999995E-2</c:v>
                </c:pt>
                <c:pt idx="342">
                  <c:v>-4.7E-2</c:v>
                </c:pt>
                <c:pt idx="343">
                  <c:v>-2.3E-2</c:v>
                </c:pt>
                <c:pt idx="344">
                  <c:v>-2.3E-2</c:v>
                </c:pt>
                <c:pt idx="345">
                  <c:v>-1.9E-2</c:v>
                </c:pt>
                <c:pt idx="346">
                  <c:v>-3.4000000000000002E-2</c:v>
                </c:pt>
                <c:pt idx="347">
                  <c:v>6.0000000000000001E-3</c:v>
                </c:pt>
                <c:pt idx="348">
                  <c:v>2.1000000000000001E-2</c:v>
                </c:pt>
                <c:pt idx="349">
                  <c:v>3.5000000000000003E-2</c:v>
                </c:pt>
                <c:pt idx="350">
                  <c:v>0.104</c:v>
                </c:pt>
                <c:pt idx="351">
                  <c:v>0.11700000000000001</c:v>
                </c:pt>
                <c:pt idx="352">
                  <c:v>0.13</c:v>
                </c:pt>
                <c:pt idx="353">
                  <c:v>0.10199999999999999</c:v>
                </c:pt>
                <c:pt idx="354">
                  <c:v>0.111</c:v>
                </c:pt>
                <c:pt idx="356">
                  <c:v>0.13</c:v>
                </c:pt>
                <c:pt idx="357">
                  <c:v>0.14899999999999999</c:v>
                </c:pt>
                <c:pt idx="358">
                  <c:v>0.16200000000000001</c:v>
                </c:pt>
                <c:pt idx="359">
                  <c:v>0.16800000000000001</c:v>
                </c:pt>
                <c:pt idx="360">
                  <c:v>0.22500000000000001</c:v>
                </c:pt>
                <c:pt idx="361">
                  <c:v>0.25</c:v>
                </c:pt>
                <c:pt idx="362">
                  <c:v>0.26</c:v>
                </c:pt>
                <c:pt idx="363">
                  <c:v>0.28499999999999998</c:v>
                </c:pt>
                <c:pt idx="364">
                  <c:v>0.29699999999999999</c:v>
                </c:pt>
                <c:pt idx="365">
                  <c:v>0.313</c:v>
                </c:pt>
                <c:pt idx="366">
                  <c:v>0.30399999999999999</c:v>
                </c:pt>
                <c:pt idx="367">
                  <c:v>0.33500000000000002</c:v>
                </c:pt>
                <c:pt idx="368">
                  <c:v>0.39400000000000002</c:v>
                </c:pt>
                <c:pt idx="369">
                  <c:v>0.44</c:v>
                </c:pt>
                <c:pt idx="370">
                  <c:v>0.44500000000000001</c:v>
                </c:pt>
                <c:pt idx="371">
                  <c:v>0.46300000000000002</c:v>
                </c:pt>
                <c:pt idx="372">
                  <c:v>0.434</c:v>
                </c:pt>
                <c:pt idx="373">
                  <c:v>0.42499999999999999</c:v>
                </c:pt>
                <c:pt idx="374">
                  <c:v>0.47799999999999998</c:v>
                </c:pt>
                <c:pt idx="375">
                  <c:v>0.54900000000000004</c:v>
                </c:pt>
                <c:pt idx="376">
                  <c:v>0.52500000000000002</c:v>
                </c:pt>
                <c:pt idx="378">
                  <c:v>0.47899999999999998</c:v>
                </c:pt>
                <c:pt idx="379">
                  <c:v>0.47599999999999998</c:v>
                </c:pt>
                <c:pt idx="380">
                  <c:v>0.495</c:v>
                </c:pt>
                <c:pt idx="381">
                  <c:v>0.47899999999999998</c:v>
                </c:pt>
                <c:pt idx="382">
                  <c:v>0.49299999999999999</c:v>
                </c:pt>
                <c:pt idx="383">
                  <c:v>0.47599999999999998</c:v>
                </c:pt>
                <c:pt idx="384">
                  <c:v>0.46100000000000002</c:v>
                </c:pt>
                <c:pt idx="385">
                  <c:v>0.48199999999999998</c:v>
                </c:pt>
                <c:pt idx="386">
                  <c:v>0.47499999999999998</c:v>
                </c:pt>
                <c:pt idx="387">
                  <c:v>0.45700000000000002</c:v>
                </c:pt>
                <c:pt idx="389">
                  <c:v>0.42699999999999999</c:v>
                </c:pt>
                <c:pt idx="390">
                  <c:v>0.40799999999999997</c:v>
                </c:pt>
                <c:pt idx="391">
                  <c:v>0.46300000000000002</c:v>
                </c:pt>
                <c:pt idx="392">
                  <c:v>0.437</c:v>
                </c:pt>
                <c:pt idx="393">
                  <c:v>0.38500000000000001</c:v>
                </c:pt>
                <c:pt idx="394">
                  <c:v>0.39600000000000002</c:v>
                </c:pt>
                <c:pt idx="395">
                  <c:v>0.35</c:v>
                </c:pt>
                <c:pt idx="396">
                  <c:v>0.32300000000000001</c:v>
                </c:pt>
                <c:pt idx="397">
                  <c:v>0.33300000000000002</c:v>
                </c:pt>
                <c:pt idx="398">
                  <c:v>0.318</c:v>
                </c:pt>
                <c:pt idx="399">
                  <c:v>0.311</c:v>
                </c:pt>
                <c:pt idx="400">
                  <c:v>0.27800000000000002</c:v>
                </c:pt>
                <c:pt idx="401">
                  <c:v>0.26800000000000002</c:v>
                </c:pt>
                <c:pt idx="402">
                  <c:v>0.24399999999999999</c:v>
                </c:pt>
                <c:pt idx="403">
                  <c:v>0.23200000000000001</c:v>
                </c:pt>
                <c:pt idx="404">
                  <c:v>0.23400000000000001</c:v>
                </c:pt>
                <c:pt idx="405">
                  <c:v>0.215</c:v>
                </c:pt>
                <c:pt idx="406">
                  <c:v>0.19900000000000001</c:v>
                </c:pt>
                <c:pt idx="407">
                  <c:v>0.19700000000000001</c:v>
                </c:pt>
                <c:pt idx="408">
                  <c:v>0.17</c:v>
                </c:pt>
                <c:pt idx="409">
                  <c:v>0.14799999999999999</c:v>
                </c:pt>
                <c:pt idx="410">
                  <c:v>0.151</c:v>
                </c:pt>
                <c:pt idx="411">
                  <c:v>0.13700000000000001</c:v>
                </c:pt>
                <c:pt idx="412">
                  <c:v>8.6999999999999994E-2</c:v>
                </c:pt>
                <c:pt idx="414">
                  <c:v>6.0999999999999999E-2</c:v>
                </c:pt>
                <c:pt idx="415">
                  <c:v>8.2000000000000003E-2</c:v>
                </c:pt>
                <c:pt idx="416">
                  <c:v>0.13200000000000001</c:v>
                </c:pt>
                <c:pt idx="417">
                  <c:v>0.13300000000000001</c:v>
                </c:pt>
                <c:pt idx="418">
                  <c:v>0.221</c:v>
                </c:pt>
                <c:pt idx="419">
                  <c:v>0.23100000000000001</c:v>
                </c:pt>
                <c:pt idx="420">
                  <c:v>0.217</c:v>
                </c:pt>
                <c:pt idx="421">
                  <c:v>0.185</c:v>
                </c:pt>
                <c:pt idx="422">
                  <c:v>0.19500000000000001</c:v>
                </c:pt>
                <c:pt idx="423">
                  <c:v>0.157</c:v>
                </c:pt>
                <c:pt idx="425">
                  <c:v>0.13800000000000001</c:v>
                </c:pt>
                <c:pt idx="426">
                  <c:v>0.11899999999999999</c:v>
                </c:pt>
                <c:pt idx="427">
                  <c:v>9.4E-2</c:v>
                </c:pt>
                <c:pt idx="428">
                  <c:v>9.1999999999999998E-2</c:v>
                </c:pt>
                <c:pt idx="429">
                  <c:v>5.3999999999999999E-2</c:v>
                </c:pt>
                <c:pt idx="430">
                  <c:v>5.8000000000000003E-2</c:v>
                </c:pt>
                <c:pt idx="431">
                  <c:v>5.0999999999999997E-2</c:v>
                </c:pt>
                <c:pt idx="432">
                  <c:v>2.3E-2</c:v>
                </c:pt>
                <c:pt idx="433">
                  <c:v>5.0999999999999997E-2</c:v>
                </c:pt>
                <c:pt idx="434">
                  <c:v>0.14599999999999999</c:v>
                </c:pt>
                <c:pt idx="435">
                  <c:v>0.14000000000000001</c:v>
                </c:pt>
                <c:pt idx="436">
                  <c:v>0.13900000000000001</c:v>
                </c:pt>
                <c:pt idx="437">
                  <c:v>0.156</c:v>
                </c:pt>
                <c:pt idx="438">
                  <c:v>0.16900000000000001</c:v>
                </c:pt>
                <c:pt idx="439">
                  <c:v>0.17</c:v>
                </c:pt>
                <c:pt idx="440">
                  <c:v>0.16700000000000001</c:v>
                </c:pt>
                <c:pt idx="441">
                  <c:v>0.159</c:v>
                </c:pt>
                <c:pt idx="442">
                  <c:v>0.191</c:v>
                </c:pt>
                <c:pt idx="443">
                  <c:v>0.215</c:v>
                </c:pt>
                <c:pt idx="445">
                  <c:v>0.318</c:v>
                </c:pt>
                <c:pt idx="446">
                  <c:v>0.34399999999999997</c:v>
                </c:pt>
                <c:pt idx="447">
                  <c:v>0.39200000000000002</c:v>
                </c:pt>
                <c:pt idx="448">
                  <c:v>0.47499999999999998</c:v>
                </c:pt>
                <c:pt idx="449">
                  <c:v>0.50900000000000001</c:v>
                </c:pt>
                <c:pt idx="450">
                  <c:v>0.50800000000000001</c:v>
                </c:pt>
                <c:pt idx="451">
                  <c:v>0.52300000000000002</c:v>
                </c:pt>
                <c:pt idx="452">
                  <c:v>0.68899999999999995</c:v>
                </c:pt>
                <c:pt idx="453">
                  <c:v>0.63800000000000001</c:v>
                </c:pt>
                <c:pt idx="454">
                  <c:v>0.63</c:v>
                </c:pt>
                <c:pt idx="455">
                  <c:v>0.57899999999999996</c:v>
                </c:pt>
                <c:pt idx="456">
                  <c:v>0.61</c:v>
                </c:pt>
                <c:pt idx="457">
                  <c:v>0.68899999999999995</c:v>
                </c:pt>
                <c:pt idx="458">
                  <c:v>0.68500000000000005</c:v>
                </c:pt>
                <c:pt idx="459">
                  <c:v>0.73799999999999999</c:v>
                </c:pt>
                <c:pt idx="460">
                  <c:v>0.69399999999999995</c:v>
                </c:pt>
                <c:pt idx="461">
                  <c:v>0.622</c:v>
                </c:pt>
                <c:pt idx="462">
                  <c:v>0.61399999999999999</c:v>
                </c:pt>
                <c:pt idx="463">
                  <c:v>0.748</c:v>
                </c:pt>
                <c:pt idx="464">
                  <c:v>0.70799999999999996</c:v>
                </c:pt>
                <c:pt idx="465">
                  <c:v>0.7</c:v>
                </c:pt>
                <c:pt idx="466">
                  <c:v>0.69799999999999995</c:v>
                </c:pt>
                <c:pt idx="467">
                  <c:v>0.80200000000000005</c:v>
                </c:pt>
                <c:pt idx="468">
                  <c:v>0.79500000000000004</c:v>
                </c:pt>
                <c:pt idx="469">
                  <c:v>0.74</c:v>
                </c:pt>
                <c:pt idx="470">
                  <c:v>0.71099999999999997</c:v>
                </c:pt>
                <c:pt idx="471">
                  <c:v>0.68200000000000005</c:v>
                </c:pt>
                <c:pt idx="472">
                  <c:v>0.66800000000000004</c:v>
                </c:pt>
                <c:pt idx="473">
                  <c:v>0.69199999999999995</c:v>
                </c:pt>
                <c:pt idx="474">
                  <c:v>0.74399999999999999</c:v>
                </c:pt>
                <c:pt idx="475">
                  <c:v>0.76300000000000001</c:v>
                </c:pt>
                <c:pt idx="476">
                  <c:v>0.76400000000000001</c:v>
                </c:pt>
                <c:pt idx="477">
                  <c:v>0.71899999999999997</c:v>
                </c:pt>
                <c:pt idx="478">
                  <c:v>0.75700000000000001</c:v>
                </c:pt>
                <c:pt idx="479">
                  <c:v>0.79300000000000004</c:v>
                </c:pt>
                <c:pt idx="480">
                  <c:v>0.76600000000000001</c:v>
                </c:pt>
                <c:pt idx="481">
                  <c:v>0.76100000000000001</c:v>
                </c:pt>
                <c:pt idx="482">
                  <c:v>0.754</c:v>
                </c:pt>
                <c:pt idx="483">
                  <c:v>0.80700000000000005</c:v>
                </c:pt>
                <c:pt idx="484">
                  <c:v>0.83899999999999997</c:v>
                </c:pt>
                <c:pt idx="485">
                  <c:v>0.80300000000000005</c:v>
                </c:pt>
                <c:pt idx="486">
                  <c:v>0.80900000000000005</c:v>
                </c:pt>
                <c:pt idx="487">
                  <c:v>0.72299999999999998</c:v>
                </c:pt>
                <c:pt idx="488">
                  <c:v>0.73799999999999999</c:v>
                </c:pt>
                <c:pt idx="489">
                  <c:v>0.80200000000000005</c:v>
                </c:pt>
                <c:pt idx="490">
                  <c:v>0.80400000000000005</c:v>
                </c:pt>
                <c:pt idx="491">
                  <c:v>0.80200000000000005</c:v>
                </c:pt>
                <c:pt idx="492">
                  <c:v>0.80300000000000005</c:v>
                </c:pt>
                <c:pt idx="493">
                  <c:v>0.81599999999999995</c:v>
                </c:pt>
                <c:pt idx="494">
                  <c:v>0.83299999999999996</c:v>
                </c:pt>
                <c:pt idx="495">
                  <c:v>0.85699999999999998</c:v>
                </c:pt>
                <c:pt idx="496">
                  <c:v>0.83699999999999997</c:v>
                </c:pt>
                <c:pt idx="497">
                  <c:v>0.86099999999999999</c:v>
                </c:pt>
                <c:pt idx="498">
                  <c:v>0.875</c:v>
                </c:pt>
                <c:pt idx="499">
                  <c:v>0.90800000000000003</c:v>
                </c:pt>
                <c:pt idx="500">
                  <c:v>0.92300000000000004</c:v>
                </c:pt>
                <c:pt idx="501">
                  <c:v>0.89900000000000002</c:v>
                </c:pt>
                <c:pt idx="502">
                  <c:v>0.92</c:v>
                </c:pt>
                <c:pt idx="503">
                  <c:v>0.92700000000000005</c:v>
                </c:pt>
                <c:pt idx="504">
                  <c:v>1.0009999999999999</c:v>
                </c:pt>
                <c:pt idx="505">
                  <c:v>1.052</c:v>
                </c:pt>
                <c:pt idx="506">
                  <c:v>1.125</c:v>
                </c:pt>
                <c:pt idx="507">
                  <c:v>1.155</c:v>
                </c:pt>
                <c:pt idx="508">
                  <c:v>1.145</c:v>
                </c:pt>
                <c:pt idx="509">
                  <c:v>1.2250000000000001</c:v>
                </c:pt>
                <c:pt idx="510">
                  <c:v>1.264</c:v>
                </c:pt>
                <c:pt idx="511">
                  <c:v>1.39</c:v>
                </c:pt>
                <c:pt idx="512">
                  <c:v>1.411</c:v>
                </c:pt>
                <c:pt idx="513">
                  <c:v>1.446</c:v>
                </c:pt>
                <c:pt idx="514">
                  <c:v>1.5029999999999999</c:v>
                </c:pt>
                <c:pt idx="515">
                  <c:v>1.4950000000000001</c:v>
                </c:pt>
                <c:pt idx="516">
                  <c:v>1.5609999999999999</c:v>
                </c:pt>
                <c:pt idx="517">
                  <c:v>1.5920000000000001</c:v>
                </c:pt>
                <c:pt idx="518">
                  <c:v>1.6279999999999999</c:v>
                </c:pt>
                <c:pt idx="520">
                  <c:v>1.734</c:v>
                </c:pt>
                <c:pt idx="521">
                  <c:v>1.7749999999999999</c:v>
                </c:pt>
                <c:pt idx="522">
                  <c:v>1.877</c:v>
                </c:pt>
                <c:pt idx="523">
                  <c:v>1.879</c:v>
                </c:pt>
                <c:pt idx="524">
                  <c:v>2.0569999999999999</c:v>
                </c:pt>
                <c:pt idx="525">
                  <c:v>2.097</c:v>
                </c:pt>
                <c:pt idx="526">
                  <c:v>2.1549999999999998</c:v>
                </c:pt>
                <c:pt idx="527">
                  <c:v>2.1440000000000001</c:v>
                </c:pt>
                <c:pt idx="528">
                  <c:v>2.2370000000000001</c:v>
                </c:pt>
                <c:pt idx="529">
                  <c:v>2.387</c:v>
                </c:pt>
                <c:pt idx="530">
                  <c:v>2.4129999999999998</c:v>
                </c:pt>
                <c:pt idx="531">
                  <c:v>2.5920000000000001</c:v>
                </c:pt>
                <c:pt idx="532">
                  <c:v>2.6419999999999999</c:v>
                </c:pt>
                <c:pt idx="533">
                  <c:v>2.6619999999999999</c:v>
                </c:pt>
                <c:pt idx="534">
                  <c:v>2.8330000000000002</c:v>
                </c:pt>
                <c:pt idx="535">
                  <c:v>2.8149999999999999</c:v>
                </c:pt>
                <c:pt idx="536">
                  <c:v>2.8490000000000002</c:v>
                </c:pt>
                <c:pt idx="537">
                  <c:v>2.9359999999999999</c:v>
                </c:pt>
                <c:pt idx="538">
                  <c:v>2.9969999999999999</c:v>
                </c:pt>
                <c:pt idx="539">
                  <c:v>3.1019999999999999</c:v>
                </c:pt>
                <c:pt idx="540">
                  <c:v>3.165</c:v>
                </c:pt>
                <c:pt idx="541">
                  <c:v>3.1789999999999998</c:v>
                </c:pt>
                <c:pt idx="542">
                  <c:v>3.242</c:v>
                </c:pt>
                <c:pt idx="543">
                  <c:v>3.2360000000000002</c:v>
                </c:pt>
                <c:pt idx="545">
                  <c:v>3.2850000000000001</c:v>
                </c:pt>
                <c:pt idx="546">
                  <c:v>3.31</c:v>
                </c:pt>
                <c:pt idx="547">
                  <c:v>3.3519999999999999</c:v>
                </c:pt>
                <c:pt idx="548">
                  <c:v>3.399</c:v>
                </c:pt>
                <c:pt idx="549">
                  <c:v>3.4350000000000001</c:v>
                </c:pt>
                <c:pt idx="550">
                  <c:v>3.4750000000000001</c:v>
                </c:pt>
                <c:pt idx="551">
                  <c:v>3.4649999999999999</c:v>
                </c:pt>
                <c:pt idx="552">
                  <c:v>3.4660000000000002</c:v>
                </c:pt>
                <c:pt idx="553">
                  <c:v>3.4670000000000001</c:v>
                </c:pt>
                <c:pt idx="554">
                  <c:v>3.5110000000000001</c:v>
                </c:pt>
                <c:pt idx="555">
                  <c:v>3.56</c:v>
                </c:pt>
                <c:pt idx="556">
                  <c:v>3.6269999999999998</c:v>
                </c:pt>
                <c:pt idx="557">
                  <c:v>3.6280000000000001</c:v>
                </c:pt>
                <c:pt idx="558">
                  <c:v>3.621</c:v>
                </c:pt>
                <c:pt idx="559">
                  <c:v>3.6280000000000001</c:v>
                </c:pt>
                <c:pt idx="560">
                  <c:v>3.6469999999999998</c:v>
                </c:pt>
                <c:pt idx="561">
                  <c:v>3.7069999999999999</c:v>
                </c:pt>
                <c:pt idx="562">
                  <c:v>3.6949999999999998</c:v>
                </c:pt>
                <c:pt idx="563">
                  <c:v>3.72</c:v>
                </c:pt>
                <c:pt idx="564">
                  <c:v>3.7559999999999998</c:v>
                </c:pt>
                <c:pt idx="565">
                  <c:v>3.7690000000000001</c:v>
                </c:pt>
                <c:pt idx="566">
                  <c:v>3.8170000000000002</c:v>
                </c:pt>
                <c:pt idx="567">
                  <c:v>3.883</c:v>
                </c:pt>
                <c:pt idx="568">
                  <c:v>3.9430000000000001</c:v>
                </c:pt>
                <c:pt idx="569">
                  <c:v>4.0019999999999998</c:v>
                </c:pt>
                <c:pt idx="570">
                  <c:v>4.0140000000000002</c:v>
                </c:pt>
                <c:pt idx="571">
                  <c:v>4.0060000000000002</c:v>
                </c:pt>
                <c:pt idx="572">
                  <c:v>4.03</c:v>
                </c:pt>
                <c:pt idx="573">
                  <c:v>4.0090000000000003</c:v>
                </c:pt>
                <c:pt idx="574">
                  <c:v>4.0220000000000002</c:v>
                </c:pt>
                <c:pt idx="575">
                  <c:v>4.0670000000000002</c:v>
                </c:pt>
                <c:pt idx="576">
                  <c:v>4.109</c:v>
                </c:pt>
                <c:pt idx="577">
                  <c:v>4.12</c:v>
                </c:pt>
                <c:pt idx="578">
                  <c:v>4.1689999999999996</c:v>
                </c:pt>
                <c:pt idx="579">
                  <c:v>4.1959999999999997</c:v>
                </c:pt>
                <c:pt idx="580">
                  <c:v>4.2190000000000003</c:v>
                </c:pt>
                <c:pt idx="581">
                  <c:v>4.2439999999999998</c:v>
                </c:pt>
                <c:pt idx="582">
                  <c:v>4.2610000000000001</c:v>
                </c:pt>
                <c:pt idx="583">
                  <c:v>4.1849999999999996</c:v>
                </c:pt>
                <c:pt idx="584">
                  <c:v>4.22</c:v>
                </c:pt>
                <c:pt idx="585">
                  <c:v>4.2770000000000001</c:v>
                </c:pt>
                <c:pt idx="586">
                  <c:v>4.3029999999999999</c:v>
                </c:pt>
                <c:pt idx="587">
                  <c:v>4.2969999999999997</c:v>
                </c:pt>
                <c:pt idx="588">
                  <c:v>4.319</c:v>
                </c:pt>
                <c:pt idx="590">
                  <c:v>4.3449999999999998</c:v>
                </c:pt>
                <c:pt idx="591">
                  <c:v>4.2930000000000001</c:v>
                </c:pt>
                <c:pt idx="592">
                  <c:v>4.2469999999999999</c:v>
                </c:pt>
                <c:pt idx="593">
                  <c:v>4.26</c:v>
                </c:pt>
                <c:pt idx="594">
                  <c:v>4.2869999999999999</c:v>
                </c:pt>
                <c:pt idx="595">
                  <c:v>4.2690000000000001</c:v>
                </c:pt>
                <c:pt idx="596">
                  <c:v>4.2779999999999996</c:v>
                </c:pt>
                <c:pt idx="597">
                  <c:v>4.3</c:v>
                </c:pt>
                <c:pt idx="598">
                  <c:v>4.3520000000000003</c:v>
                </c:pt>
                <c:pt idx="599">
                  <c:v>4.3289999999999997</c:v>
                </c:pt>
                <c:pt idx="600">
                  <c:v>4.3479999999999999</c:v>
                </c:pt>
                <c:pt idx="601">
                  <c:v>4.3710000000000004</c:v>
                </c:pt>
                <c:pt idx="602">
                  <c:v>4.3970000000000002</c:v>
                </c:pt>
                <c:pt idx="603">
                  <c:v>4.45</c:v>
                </c:pt>
                <c:pt idx="604">
                  <c:v>4.4459999999999997</c:v>
                </c:pt>
                <c:pt idx="605">
                  <c:v>4.4720000000000004</c:v>
                </c:pt>
                <c:pt idx="606">
                  <c:v>4.4859999999999998</c:v>
                </c:pt>
                <c:pt idx="607">
                  <c:v>4.468</c:v>
                </c:pt>
                <c:pt idx="608">
                  <c:v>4.4020000000000001</c:v>
                </c:pt>
                <c:pt idx="609">
                  <c:v>4.3970000000000002</c:v>
                </c:pt>
                <c:pt idx="610">
                  <c:v>4.3869999999999996</c:v>
                </c:pt>
                <c:pt idx="611">
                  <c:v>4.3819999999999997</c:v>
                </c:pt>
                <c:pt idx="612">
                  <c:v>4.4020000000000001</c:v>
                </c:pt>
                <c:pt idx="613">
                  <c:v>4.3940000000000001</c:v>
                </c:pt>
                <c:pt idx="615">
                  <c:v>4.367</c:v>
                </c:pt>
                <c:pt idx="616">
                  <c:v>4.3070000000000004</c:v>
                </c:pt>
                <c:pt idx="617">
                  <c:v>4.2539999999999996</c:v>
                </c:pt>
                <c:pt idx="618">
                  <c:v>4.28</c:v>
                </c:pt>
                <c:pt idx="619">
                  <c:v>4.2939999999999996</c:v>
                </c:pt>
                <c:pt idx="620">
                  <c:v>4.3419999999999996</c:v>
                </c:pt>
                <c:pt idx="621">
                  <c:v>4.2960000000000003</c:v>
                </c:pt>
                <c:pt idx="622">
                  <c:v>4.26</c:v>
                </c:pt>
                <c:pt idx="623">
                  <c:v>4.2539999999999996</c:v>
                </c:pt>
                <c:pt idx="624">
                  <c:v>4.1890000000000001</c:v>
                </c:pt>
                <c:pt idx="625">
                  <c:v>4.1479999999999997</c:v>
                </c:pt>
                <c:pt idx="626">
                  <c:v>4.0709999999999997</c:v>
                </c:pt>
                <c:pt idx="627">
                  <c:v>4.1760000000000002</c:v>
                </c:pt>
                <c:pt idx="628">
                  <c:v>4.2409999999999997</c:v>
                </c:pt>
                <c:pt idx="629">
                  <c:v>4.2469999999999999</c:v>
                </c:pt>
                <c:pt idx="630">
                  <c:v>4.2389999999999999</c:v>
                </c:pt>
                <c:pt idx="631">
                  <c:v>4.2460000000000004</c:v>
                </c:pt>
                <c:pt idx="632">
                  <c:v>4.1710000000000003</c:v>
                </c:pt>
                <c:pt idx="633">
                  <c:v>4.1130000000000004</c:v>
                </c:pt>
                <c:pt idx="634">
                  <c:v>4.1159999999999997</c:v>
                </c:pt>
                <c:pt idx="635">
                  <c:v>4.03</c:v>
                </c:pt>
                <c:pt idx="636">
                  <c:v>4.0750000000000002</c:v>
                </c:pt>
                <c:pt idx="638">
                  <c:v>4.0789999999999997</c:v>
                </c:pt>
                <c:pt idx="639">
                  <c:v>4.0979999999999999</c:v>
                </c:pt>
                <c:pt idx="640">
                  <c:v>4.1369999999999996</c:v>
                </c:pt>
                <c:pt idx="641">
                  <c:v>4.1509999999999998</c:v>
                </c:pt>
                <c:pt idx="642">
                  <c:v>4.1319999999999997</c:v>
                </c:pt>
                <c:pt idx="643">
                  <c:v>4.1390000000000002</c:v>
                </c:pt>
                <c:pt idx="644">
                  <c:v>4.2930000000000001</c:v>
                </c:pt>
                <c:pt idx="645">
                  <c:v>4.3419999999999996</c:v>
                </c:pt>
                <c:pt idx="646">
                  <c:v>4.319</c:v>
                </c:pt>
                <c:pt idx="648">
                  <c:v>4.2290000000000001</c:v>
                </c:pt>
                <c:pt idx="649">
                  <c:v>4.2939999999999996</c:v>
                </c:pt>
                <c:pt idx="650">
                  <c:v>4.242</c:v>
                </c:pt>
                <c:pt idx="651">
                  <c:v>4.3010000000000002</c:v>
                </c:pt>
                <c:pt idx="652">
                  <c:v>4.3209999999999997</c:v>
                </c:pt>
                <c:pt idx="653">
                  <c:v>4.2750000000000004</c:v>
                </c:pt>
                <c:pt idx="654">
                  <c:v>4.4210000000000003</c:v>
                </c:pt>
                <c:pt idx="655">
                  <c:v>4.4580000000000002</c:v>
                </c:pt>
                <c:pt idx="656">
                  <c:v>4.4710000000000001</c:v>
                </c:pt>
                <c:pt idx="657">
                  <c:v>4.5229999999999997</c:v>
                </c:pt>
                <c:pt idx="658">
                  <c:v>4.5750000000000002</c:v>
                </c:pt>
                <c:pt idx="659">
                  <c:v>4.6289999999999996</c:v>
                </c:pt>
                <c:pt idx="660">
                  <c:v>4.7160000000000002</c:v>
                </c:pt>
                <c:pt idx="661">
                  <c:v>4.7729999999999997</c:v>
                </c:pt>
                <c:pt idx="662">
                  <c:v>4.7110000000000003</c:v>
                </c:pt>
                <c:pt idx="663">
                  <c:v>4.74</c:v>
                </c:pt>
                <c:pt idx="664">
                  <c:v>4.835</c:v>
                </c:pt>
                <c:pt idx="665">
                  <c:v>4.8730000000000002</c:v>
                </c:pt>
                <c:pt idx="666">
                  <c:v>4.8440000000000003</c:v>
                </c:pt>
                <c:pt idx="667">
                  <c:v>4.9059999999999997</c:v>
                </c:pt>
                <c:pt idx="669">
                  <c:v>4.9710000000000001</c:v>
                </c:pt>
                <c:pt idx="670">
                  <c:v>4.9870000000000001</c:v>
                </c:pt>
                <c:pt idx="671">
                  <c:v>5.0549999999999997</c:v>
                </c:pt>
                <c:pt idx="672">
                  <c:v>5.0039999999999996</c:v>
                </c:pt>
                <c:pt idx="673">
                  <c:v>5.024</c:v>
                </c:pt>
                <c:pt idx="674">
                  <c:v>5.1859999999999999</c:v>
                </c:pt>
                <c:pt idx="675">
                  <c:v>5.2640000000000002</c:v>
                </c:pt>
                <c:pt idx="676">
                  <c:v>5.39</c:v>
                </c:pt>
                <c:pt idx="677">
                  <c:v>5.5030000000000001</c:v>
                </c:pt>
                <c:pt idx="678">
                  <c:v>5.5380000000000003</c:v>
                </c:pt>
                <c:pt idx="679">
                  <c:v>5.6070000000000002</c:v>
                </c:pt>
                <c:pt idx="680">
                  <c:v>5.52</c:v>
                </c:pt>
                <c:pt idx="681">
                  <c:v>5.5739999999999998</c:v>
                </c:pt>
                <c:pt idx="682">
                  <c:v>5.6319999999999997</c:v>
                </c:pt>
                <c:pt idx="683">
                  <c:v>5.7149999999999999</c:v>
                </c:pt>
                <c:pt idx="685">
                  <c:v>5.8760000000000003</c:v>
                </c:pt>
                <c:pt idx="686">
                  <c:v>5.9059999999999997</c:v>
                </c:pt>
                <c:pt idx="687">
                  <c:v>5.9180000000000001</c:v>
                </c:pt>
                <c:pt idx="688">
                  <c:v>5.8550000000000004</c:v>
                </c:pt>
                <c:pt idx="689">
                  <c:v>5.875</c:v>
                </c:pt>
                <c:pt idx="690">
                  <c:v>5.8949999999999996</c:v>
                </c:pt>
                <c:pt idx="691">
                  <c:v>5.9909999999999997</c:v>
                </c:pt>
                <c:pt idx="692">
                  <c:v>5.976</c:v>
                </c:pt>
                <c:pt idx="693">
                  <c:v>5.9279999999999999</c:v>
                </c:pt>
                <c:pt idx="694">
                  <c:v>5.9720000000000004</c:v>
                </c:pt>
                <c:pt idx="695">
                  <c:v>6.1210000000000004</c:v>
                </c:pt>
                <c:pt idx="696">
                  <c:v>6.1159999999999997</c:v>
                </c:pt>
                <c:pt idx="697">
                  <c:v>6.2190000000000003</c:v>
                </c:pt>
                <c:pt idx="698">
                  <c:v>6.3250000000000002</c:v>
                </c:pt>
                <c:pt idx="699">
                  <c:v>6.3360000000000003</c:v>
                </c:pt>
                <c:pt idx="700">
                  <c:v>6.36</c:v>
                </c:pt>
                <c:pt idx="701">
                  <c:v>6.3280000000000003</c:v>
                </c:pt>
                <c:pt idx="702">
                  <c:v>6.423</c:v>
                </c:pt>
                <c:pt idx="703">
                  <c:v>6.359</c:v>
                </c:pt>
                <c:pt idx="704">
                  <c:v>6.38</c:v>
                </c:pt>
                <c:pt idx="705">
                  <c:v>6.4470000000000001</c:v>
                </c:pt>
                <c:pt idx="706">
                  <c:v>6.46</c:v>
                </c:pt>
                <c:pt idx="707">
                  <c:v>6.42</c:v>
                </c:pt>
                <c:pt idx="708">
                  <c:v>6.4080000000000004</c:v>
                </c:pt>
                <c:pt idx="710">
                  <c:v>6.431</c:v>
                </c:pt>
                <c:pt idx="711">
                  <c:v>6.38</c:v>
                </c:pt>
                <c:pt idx="712">
                  <c:v>6.3239999999999998</c:v>
                </c:pt>
                <c:pt idx="713">
                  <c:v>6.3920000000000003</c:v>
                </c:pt>
                <c:pt idx="714">
                  <c:v>6.173</c:v>
                </c:pt>
                <c:pt idx="715">
                  <c:v>6.03</c:v>
                </c:pt>
                <c:pt idx="716">
                  <c:v>6.1079999999999997</c:v>
                </c:pt>
                <c:pt idx="717">
                  <c:v>6.1269999999999998</c:v>
                </c:pt>
                <c:pt idx="718">
                  <c:v>6.016</c:v>
                </c:pt>
                <c:pt idx="719">
                  <c:v>6.016</c:v>
                </c:pt>
                <c:pt idx="720">
                  <c:v>6.0220000000000002</c:v>
                </c:pt>
                <c:pt idx="721">
                  <c:v>6.1890000000000001</c:v>
                </c:pt>
                <c:pt idx="722">
                  <c:v>6.2210000000000001</c:v>
                </c:pt>
                <c:pt idx="723">
                  <c:v>6.1379999999999999</c:v>
                </c:pt>
                <c:pt idx="724">
                  <c:v>6.35</c:v>
                </c:pt>
                <c:pt idx="725">
                  <c:v>6.4729999999999999</c:v>
                </c:pt>
                <c:pt idx="726">
                  <c:v>6.6109999999999998</c:v>
                </c:pt>
                <c:pt idx="727">
                  <c:v>6.4710000000000001</c:v>
                </c:pt>
                <c:pt idx="728">
                  <c:v>6.4880000000000004</c:v>
                </c:pt>
                <c:pt idx="729">
                  <c:v>6.6680000000000001</c:v>
                </c:pt>
                <c:pt idx="730">
                  <c:v>6.7439999999999998</c:v>
                </c:pt>
                <c:pt idx="731">
                  <c:v>6.6539999999999999</c:v>
                </c:pt>
                <c:pt idx="732">
                  <c:v>6.7</c:v>
                </c:pt>
                <c:pt idx="733">
                  <c:v>6.8730000000000002</c:v>
                </c:pt>
                <c:pt idx="734">
                  <c:v>6.88</c:v>
                </c:pt>
                <c:pt idx="735">
                  <c:v>6.9210000000000003</c:v>
                </c:pt>
                <c:pt idx="736">
                  <c:v>6.8819999999999997</c:v>
                </c:pt>
                <c:pt idx="737">
                  <c:v>6.86</c:v>
                </c:pt>
                <c:pt idx="738">
                  <c:v>7.008</c:v>
                </c:pt>
                <c:pt idx="739">
                  <c:v>7.08</c:v>
                </c:pt>
                <c:pt idx="740">
                  <c:v>7.2210000000000001</c:v>
                </c:pt>
                <c:pt idx="741">
                  <c:v>7.3129999999999997</c:v>
                </c:pt>
                <c:pt idx="742">
                  <c:v>7.359</c:v>
                </c:pt>
                <c:pt idx="743">
                  <c:v>7.3940000000000001</c:v>
                </c:pt>
                <c:pt idx="744">
                  <c:v>7.46</c:v>
                </c:pt>
                <c:pt idx="745">
                  <c:v>7.4610000000000003</c:v>
                </c:pt>
                <c:pt idx="746">
                  <c:v>7.4960000000000004</c:v>
                </c:pt>
                <c:pt idx="747">
                  <c:v>7.5469999999999997</c:v>
                </c:pt>
                <c:pt idx="749">
                  <c:v>7.6269999999999998</c:v>
                </c:pt>
                <c:pt idx="750">
                  <c:v>7.6859999999999999</c:v>
                </c:pt>
                <c:pt idx="751">
                  <c:v>7.6269999999999998</c:v>
                </c:pt>
                <c:pt idx="752">
                  <c:v>7.6230000000000002</c:v>
                </c:pt>
                <c:pt idx="753">
                  <c:v>7.6580000000000004</c:v>
                </c:pt>
                <c:pt idx="754">
                  <c:v>7.7</c:v>
                </c:pt>
                <c:pt idx="755">
                  <c:v>7.71</c:v>
                </c:pt>
                <c:pt idx="756">
                  <c:v>7.7480000000000002</c:v>
                </c:pt>
                <c:pt idx="757">
                  <c:v>7.6980000000000004</c:v>
                </c:pt>
                <c:pt idx="758">
                  <c:v>7.7839999999999998</c:v>
                </c:pt>
                <c:pt idx="759">
                  <c:v>8.0719999999999992</c:v>
                </c:pt>
                <c:pt idx="760">
                  <c:v>8.0370000000000008</c:v>
                </c:pt>
                <c:pt idx="761">
                  <c:v>8.0090000000000003</c:v>
                </c:pt>
                <c:pt idx="762">
                  <c:v>8.1530000000000005</c:v>
                </c:pt>
                <c:pt idx="763">
                  <c:v>8.2509999999999994</c:v>
                </c:pt>
                <c:pt idx="764">
                  <c:v>8.359</c:v>
                </c:pt>
                <c:pt idx="765">
                  <c:v>8.4329999999999998</c:v>
                </c:pt>
                <c:pt idx="766">
                  <c:v>8.3070000000000004</c:v>
                </c:pt>
                <c:pt idx="767">
                  <c:v>8.3659999999999997</c:v>
                </c:pt>
                <c:pt idx="768">
                  <c:v>8.375</c:v>
                </c:pt>
                <c:pt idx="769">
                  <c:v>8.3960000000000008</c:v>
                </c:pt>
                <c:pt idx="770">
                  <c:v>8.4979999999999993</c:v>
                </c:pt>
                <c:pt idx="771">
                  <c:v>8.3989999999999991</c:v>
                </c:pt>
                <c:pt idx="772">
                  <c:v>8.484</c:v>
                </c:pt>
                <c:pt idx="773">
                  <c:v>8.5250000000000004</c:v>
                </c:pt>
                <c:pt idx="774">
                  <c:v>8.6150000000000002</c:v>
                </c:pt>
                <c:pt idx="775">
                  <c:v>8.5820000000000007</c:v>
                </c:pt>
                <c:pt idx="776">
                  <c:v>8.593</c:v>
                </c:pt>
                <c:pt idx="777">
                  <c:v>8.5380000000000003</c:v>
                </c:pt>
                <c:pt idx="778">
                  <c:v>8.5470000000000006</c:v>
                </c:pt>
                <c:pt idx="779">
                  <c:v>2.2130000000000001</c:v>
                </c:pt>
                <c:pt idx="780">
                  <c:v>2.2160000000000002</c:v>
                </c:pt>
                <c:pt idx="781">
                  <c:v>2.2309999999999999</c:v>
                </c:pt>
                <c:pt idx="782">
                  <c:v>2.2229999999999999</c:v>
                </c:pt>
                <c:pt idx="783">
                  <c:v>2.2530000000000001</c:v>
                </c:pt>
                <c:pt idx="784">
                  <c:v>2.2799999999999998</c:v>
                </c:pt>
                <c:pt idx="785">
                  <c:v>2.3370000000000002</c:v>
                </c:pt>
                <c:pt idx="786">
                  <c:v>2.3410000000000002</c:v>
                </c:pt>
                <c:pt idx="787">
                  <c:v>2.359</c:v>
                </c:pt>
                <c:pt idx="788">
                  <c:v>2.3210000000000002</c:v>
                </c:pt>
                <c:pt idx="789">
                  <c:v>2.3460000000000001</c:v>
                </c:pt>
                <c:pt idx="791">
                  <c:v>2.3650000000000002</c:v>
                </c:pt>
                <c:pt idx="792">
                  <c:v>2.3260000000000001</c:v>
                </c:pt>
                <c:pt idx="793">
                  <c:v>2.335</c:v>
                </c:pt>
                <c:pt idx="794">
                  <c:v>2.2610000000000001</c:v>
                </c:pt>
                <c:pt idx="795">
                  <c:v>2.2240000000000002</c:v>
                </c:pt>
                <c:pt idx="796">
                  <c:v>2.2559999999999998</c:v>
                </c:pt>
                <c:pt idx="797">
                  <c:v>2.2519999999999998</c:v>
                </c:pt>
                <c:pt idx="798">
                  <c:v>2.2839999999999998</c:v>
                </c:pt>
                <c:pt idx="799">
                  <c:v>2.242</c:v>
                </c:pt>
                <c:pt idx="800">
                  <c:v>2.3199999999999998</c:v>
                </c:pt>
                <c:pt idx="801">
                  <c:v>2.3330000000000002</c:v>
                </c:pt>
                <c:pt idx="802">
                  <c:v>2.3450000000000002</c:v>
                </c:pt>
                <c:pt idx="803">
                  <c:v>2.3279999999999998</c:v>
                </c:pt>
                <c:pt idx="804">
                  <c:v>2.39</c:v>
                </c:pt>
                <c:pt idx="805">
                  <c:v>2.415</c:v>
                </c:pt>
                <c:pt idx="806">
                  <c:v>2.363</c:v>
                </c:pt>
                <c:pt idx="807">
                  <c:v>2.298</c:v>
                </c:pt>
                <c:pt idx="808">
                  <c:v>2.21</c:v>
                </c:pt>
                <c:pt idx="809">
                  <c:v>2.2949999999999999</c:v>
                </c:pt>
                <c:pt idx="810">
                  <c:v>2.2770000000000001</c:v>
                </c:pt>
                <c:pt idx="811">
                  <c:v>2.298</c:v>
                </c:pt>
                <c:pt idx="812">
                  <c:v>2.3199999999999998</c:v>
                </c:pt>
                <c:pt idx="813">
                  <c:v>2.2959999999999998</c:v>
                </c:pt>
                <c:pt idx="814">
                  <c:v>2.3039999999999998</c:v>
                </c:pt>
                <c:pt idx="815">
                  <c:v>2.343</c:v>
                </c:pt>
                <c:pt idx="816">
                  <c:v>2.3109999999999999</c:v>
                </c:pt>
                <c:pt idx="817">
                  <c:v>2.2799999999999998</c:v>
                </c:pt>
                <c:pt idx="819">
                  <c:v>2.3050000000000002</c:v>
                </c:pt>
                <c:pt idx="820">
                  <c:v>2.25</c:v>
                </c:pt>
                <c:pt idx="821">
                  <c:v>2.246</c:v>
                </c:pt>
                <c:pt idx="822">
                  <c:v>2.2109999999999999</c:v>
                </c:pt>
                <c:pt idx="823">
                  <c:v>2.2349999999999999</c:v>
                </c:pt>
                <c:pt idx="824">
                  <c:v>2.2010000000000001</c:v>
                </c:pt>
                <c:pt idx="825">
                  <c:v>2.1419999999999999</c:v>
                </c:pt>
                <c:pt idx="826">
                  <c:v>2.1419999999999999</c:v>
                </c:pt>
                <c:pt idx="827">
                  <c:v>2.101</c:v>
                </c:pt>
                <c:pt idx="828">
                  <c:v>2.0859999999999999</c:v>
                </c:pt>
                <c:pt idx="829">
                  <c:v>2.073</c:v>
                </c:pt>
                <c:pt idx="830">
                  <c:v>2.0329999999999999</c:v>
                </c:pt>
                <c:pt idx="831">
                  <c:v>2.0379999999999998</c:v>
                </c:pt>
                <c:pt idx="832">
                  <c:v>2.0190000000000001</c:v>
                </c:pt>
                <c:pt idx="833">
                  <c:v>2.0249999999999999</c:v>
                </c:pt>
                <c:pt idx="834">
                  <c:v>2.0350000000000001</c:v>
                </c:pt>
                <c:pt idx="835">
                  <c:v>1.9910000000000001</c:v>
                </c:pt>
                <c:pt idx="836">
                  <c:v>1.9730000000000001</c:v>
                </c:pt>
                <c:pt idx="837">
                  <c:v>1.9279999999999999</c:v>
                </c:pt>
                <c:pt idx="838">
                  <c:v>1.819</c:v>
                </c:pt>
                <c:pt idx="839">
                  <c:v>1.827</c:v>
                </c:pt>
                <c:pt idx="840">
                  <c:v>1.766</c:v>
                </c:pt>
                <c:pt idx="841">
                  <c:v>1.7430000000000001</c:v>
                </c:pt>
                <c:pt idx="842">
                  <c:v>1.69</c:v>
                </c:pt>
                <c:pt idx="843">
                  <c:v>1.6839999999999999</c:v>
                </c:pt>
                <c:pt idx="844">
                  <c:v>1.6930000000000001</c:v>
                </c:pt>
                <c:pt idx="845">
                  <c:v>1.641</c:v>
                </c:pt>
                <c:pt idx="846">
                  <c:v>1.653</c:v>
                </c:pt>
                <c:pt idx="847">
                  <c:v>1.617</c:v>
                </c:pt>
                <c:pt idx="848">
                  <c:v>1.585</c:v>
                </c:pt>
                <c:pt idx="849">
                  <c:v>1.5980000000000001</c:v>
                </c:pt>
                <c:pt idx="850">
                  <c:v>1.6339999999999999</c:v>
                </c:pt>
                <c:pt idx="851">
                  <c:v>1.627</c:v>
                </c:pt>
                <c:pt idx="852">
                  <c:v>1.637</c:v>
                </c:pt>
                <c:pt idx="853">
                  <c:v>1.6659999999999999</c:v>
                </c:pt>
                <c:pt idx="854">
                  <c:v>1.5880000000000001</c:v>
                </c:pt>
                <c:pt idx="855">
                  <c:v>1.5940000000000001</c:v>
                </c:pt>
                <c:pt idx="856">
                  <c:v>1.536</c:v>
                </c:pt>
                <c:pt idx="857">
                  <c:v>1.506</c:v>
                </c:pt>
                <c:pt idx="858">
                  <c:v>1.5069999999999999</c:v>
                </c:pt>
                <c:pt idx="859">
                  <c:v>1.5409999999999999</c:v>
                </c:pt>
                <c:pt idx="861">
                  <c:v>1.5669999999999999</c:v>
                </c:pt>
                <c:pt idx="862">
                  <c:v>1.56</c:v>
                </c:pt>
                <c:pt idx="863">
                  <c:v>1.63</c:v>
                </c:pt>
                <c:pt idx="864">
                  <c:v>1.63</c:v>
                </c:pt>
                <c:pt idx="865">
                  <c:v>1.704</c:v>
                </c:pt>
                <c:pt idx="866">
                  <c:v>1.7729999999999999</c:v>
                </c:pt>
                <c:pt idx="867">
                  <c:v>1.81</c:v>
                </c:pt>
                <c:pt idx="868">
                  <c:v>1.8420000000000001</c:v>
                </c:pt>
                <c:pt idx="869">
                  <c:v>1.919</c:v>
                </c:pt>
                <c:pt idx="870">
                  <c:v>1.879</c:v>
                </c:pt>
                <c:pt idx="871">
                  <c:v>1.8720000000000001</c:v>
                </c:pt>
                <c:pt idx="872">
                  <c:v>1.899</c:v>
                </c:pt>
                <c:pt idx="873">
                  <c:v>1.909</c:v>
                </c:pt>
                <c:pt idx="874">
                  <c:v>1.877</c:v>
                </c:pt>
                <c:pt idx="875">
                  <c:v>1.865</c:v>
                </c:pt>
                <c:pt idx="876">
                  <c:v>1.8240000000000001</c:v>
                </c:pt>
                <c:pt idx="877">
                  <c:v>1.915</c:v>
                </c:pt>
                <c:pt idx="878">
                  <c:v>1.8959999999999999</c:v>
                </c:pt>
                <c:pt idx="879">
                  <c:v>1.9279999999999999</c:v>
                </c:pt>
                <c:pt idx="880">
                  <c:v>1.9790000000000001</c:v>
                </c:pt>
                <c:pt idx="881">
                  <c:v>1.9419999999999999</c:v>
                </c:pt>
                <c:pt idx="882">
                  <c:v>1.915</c:v>
                </c:pt>
                <c:pt idx="883">
                  <c:v>1.877</c:v>
                </c:pt>
                <c:pt idx="884">
                  <c:v>1.831</c:v>
                </c:pt>
                <c:pt idx="885">
                  <c:v>1.8520000000000001</c:v>
                </c:pt>
                <c:pt idx="886">
                  <c:v>1.861</c:v>
                </c:pt>
                <c:pt idx="887">
                  <c:v>1.9139999999999999</c:v>
                </c:pt>
                <c:pt idx="888">
                  <c:v>1.9430000000000001</c:v>
                </c:pt>
                <c:pt idx="889">
                  <c:v>1.988</c:v>
                </c:pt>
                <c:pt idx="891">
                  <c:v>1.9970000000000001</c:v>
                </c:pt>
                <c:pt idx="892">
                  <c:v>1.9670000000000001</c:v>
                </c:pt>
                <c:pt idx="893">
                  <c:v>1.966</c:v>
                </c:pt>
                <c:pt idx="894">
                  <c:v>1.9430000000000001</c:v>
                </c:pt>
                <c:pt idx="895">
                  <c:v>1.966</c:v>
                </c:pt>
                <c:pt idx="896">
                  <c:v>1.9370000000000001</c:v>
                </c:pt>
                <c:pt idx="897">
                  <c:v>1.9219999999999999</c:v>
                </c:pt>
                <c:pt idx="898">
                  <c:v>1.915</c:v>
                </c:pt>
                <c:pt idx="899">
                  <c:v>1.9239999999999999</c:v>
                </c:pt>
                <c:pt idx="900">
                  <c:v>1.9670000000000001</c:v>
                </c:pt>
                <c:pt idx="901">
                  <c:v>1.9830000000000001</c:v>
                </c:pt>
                <c:pt idx="902">
                  <c:v>1.97</c:v>
                </c:pt>
                <c:pt idx="903">
                  <c:v>1.8959999999999999</c:v>
                </c:pt>
                <c:pt idx="904">
                  <c:v>1.889</c:v>
                </c:pt>
                <c:pt idx="905">
                  <c:v>1.893</c:v>
                </c:pt>
                <c:pt idx="906">
                  <c:v>1.9390000000000001</c:v>
                </c:pt>
                <c:pt idx="907">
                  <c:v>1.885</c:v>
                </c:pt>
                <c:pt idx="908">
                  <c:v>1.9710000000000001</c:v>
                </c:pt>
                <c:pt idx="909">
                  <c:v>1.9670000000000001</c:v>
                </c:pt>
                <c:pt idx="911">
                  <c:v>1.95</c:v>
                </c:pt>
                <c:pt idx="912">
                  <c:v>1.954</c:v>
                </c:pt>
                <c:pt idx="913">
                  <c:v>1.929</c:v>
                </c:pt>
                <c:pt idx="914">
                  <c:v>1.948</c:v>
                </c:pt>
                <c:pt idx="915">
                  <c:v>1.9059999999999999</c:v>
                </c:pt>
                <c:pt idx="916">
                  <c:v>1.8879999999999999</c:v>
                </c:pt>
                <c:pt idx="917">
                  <c:v>1.857</c:v>
                </c:pt>
                <c:pt idx="918">
                  <c:v>1.877</c:v>
                </c:pt>
                <c:pt idx="919">
                  <c:v>1.879</c:v>
                </c:pt>
                <c:pt idx="920">
                  <c:v>1.855</c:v>
                </c:pt>
                <c:pt idx="921">
                  <c:v>1.8340000000000001</c:v>
                </c:pt>
                <c:pt idx="922">
                  <c:v>1.851</c:v>
                </c:pt>
                <c:pt idx="924">
                  <c:v>1.885</c:v>
                </c:pt>
                <c:pt idx="925">
                  <c:v>1.9059999999999999</c:v>
                </c:pt>
                <c:pt idx="926">
                  <c:v>1.7949999999999999</c:v>
                </c:pt>
                <c:pt idx="927">
                  <c:v>1.8280000000000001</c:v>
                </c:pt>
                <c:pt idx="928">
                  <c:v>1.849</c:v>
                </c:pt>
                <c:pt idx="929">
                  <c:v>1.8660000000000001</c:v>
                </c:pt>
                <c:pt idx="930">
                  <c:v>1.8660000000000001</c:v>
                </c:pt>
                <c:pt idx="931">
                  <c:v>1.863</c:v>
                </c:pt>
                <c:pt idx="932">
                  <c:v>1.829</c:v>
                </c:pt>
                <c:pt idx="933">
                  <c:v>1.9059999999999999</c:v>
                </c:pt>
                <c:pt idx="934">
                  <c:v>1.849</c:v>
                </c:pt>
                <c:pt idx="935">
                  <c:v>1.8979999999999999</c:v>
                </c:pt>
                <c:pt idx="936">
                  <c:v>1.883</c:v>
                </c:pt>
                <c:pt idx="937">
                  <c:v>1.903</c:v>
                </c:pt>
                <c:pt idx="938">
                  <c:v>1.883</c:v>
                </c:pt>
                <c:pt idx="939">
                  <c:v>1.893</c:v>
                </c:pt>
                <c:pt idx="940">
                  <c:v>1.929</c:v>
                </c:pt>
                <c:pt idx="941">
                  <c:v>1.9059999999999999</c:v>
                </c:pt>
                <c:pt idx="943">
                  <c:v>1.911</c:v>
                </c:pt>
                <c:pt idx="944">
                  <c:v>1.899</c:v>
                </c:pt>
                <c:pt idx="945">
                  <c:v>1.9079999999999999</c:v>
                </c:pt>
                <c:pt idx="946">
                  <c:v>1.9159999999999999</c:v>
                </c:pt>
                <c:pt idx="948">
                  <c:v>1.86</c:v>
                </c:pt>
                <c:pt idx="949">
                  <c:v>1.798</c:v>
                </c:pt>
                <c:pt idx="950">
                  <c:v>1.859</c:v>
                </c:pt>
                <c:pt idx="951">
                  <c:v>1.905</c:v>
                </c:pt>
                <c:pt idx="952">
                  <c:v>1.9370000000000001</c:v>
                </c:pt>
                <c:pt idx="953">
                  <c:v>1.9450000000000001</c:v>
                </c:pt>
                <c:pt idx="954">
                  <c:v>1.919</c:v>
                </c:pt>
                <c:pt idx="955">
                  <c:v>1.9510000000000001</c:v>
                </c:pt>
                <c:pt idx="956">
                  <c:v>1.931</c:v>
                </c:pt>
                <c:pt idx="957">
                  <c:v>1.9319999999999999</c:v>
                </c:pt>
                <c:pt idx="958">
                  <c:v>1.964</c:v>
                </c:pt>
                <c:pt idx="959">
                  <c:v>1.9970000000000001</c:v>
                </c:pt>
                <c:pt idx="961">
                  <c:v>1.982</c:v>
                </c:pt>
                <c:pt idx="962">
                  <c:v>2.0059999999999998</c:v>
                </c:pt>
                <c:pt idx="963">
                  <c:v>1.9870000000000001</c:v>
                </c:pt>
                <c:pt idx="964">
                  <c:v>1.9550000000000001</c:v>
                </c:pt>
                <c:pt idx="965">
                  <c:v>1.9490000000000001</c:v>
                </c:pt>
                <c:pt idx="966">
                  <c:v>1.972</c:v>
                </c:pt>
                <c:pt idx="967">
                  <c:v>1.9390000000000001</c:v>
                </c:pt>
                <c:pt idx="968">
                  <c:v>1.911</c:v>
                </c:pt>
                <c:pt idx="969">
                  <c:v>1.88</c:v>
                </c:pt>
                <c:pt idx="970">
                  <c:v>1.9690000000000001</c:v>
                </c:pt>
                <c:pt idx="971">
                  <c:v>2.0419999999999998</c:v>
                </c:pt>
                <c:pt idx="972">
                  <c:v>2.08</c:v>
                </c:pt>
                <c:pt idx="973">
                  <c:v>2.0739999999999998</c:v>
                </c:pt>
                <c:pt idx="974">
                  <c:v>2.0310000000000001</c:v>
                </c:pt>
                <c:pt idx="975">
                  <c:v>2.0249999999999999</c:v>
                </c:pt>
                <c:pt idx="976">
                  <c:v>2.0819999999999999</c:v>
                </c:pt>
                <c:pt idx="977">
                  <c:v>2.1080000000000001</c:v>
                </c:pt>
                <c:pt idx="978">
                  <c:v>2.0960000000000001</c:v>
                </c:pt>
                <c:pt idx="979">
                  <c:v>2.085</c:v>
                </c:pt>
                <c:pt idx="981">
                  <c:v>2.093</c:v>
                </c:pt>
                <c:pt idx="982">
                  <c:v>2.1190000000000002</c:v>
                </c:pt>
                <c:pt idx="983">
                  <c:v>2.1019999999999999</c:v>
                </c:pt>
                <c:pt idx="984">
                  <c:v>2.073</c:v>
                </c:pt>
                <c:pt idx="985">
                  <c:v>2.0350000000000001</c:v>
                </c:pt>
                <c:pt idx="986">
                  <c:v>2.0459999999999998</c:v>
                </c:pt>
                <c:pt idx="987">
                  <c:v>2.0640000000000001</c:v>
                </c:pt>
                <c:pt idx="988">
                  <c:v>2.0430000000000001</c:v>
                </c:pt>
                <c:pt idx="989">
                  <c:v>1.9830000000000001</c:v>
                </c:pt>
                <c:pt idx="990">
                  <c:v>1.97</c:v>
                </c:pt>
                <c:pt idx="991">
                  <c:v>1.853</c:v>
                </c:pt>
                <c:pt idx="992">
                  <c:v>1.831</c:v>
                </c:pt>
                <c:pt idx="993">
                  <c:v>1.8180000000000001</c:v>
                </c:pt>
                <c:pt idx="994">
                  <c:v>1.712</c:v>
                </c:pt>
                <c:pt idx="995">
                  <c:v>1.835</c:v>
                </c:pt>
                <c:pt idx="996">
                  <c:v>2.1339999999999999</c:v>
                </c:pt>
                <c:pt idx="997">
                  <c:v>2.2389999999999999</c:v>
                </c:pt>
                <c:pt idx="998">
                  <c:v>2.2690000000000001</c:v>
                </c:pt>
                <c:pt idx="999">
                  <c:v>2.4239999999999999</c:v>
                </c:pt>
                <c:pt idx="1000">
                  <c:v>2.3740000000000001</c:v>
                </c:pt>
                <c:pt idx="1001">
                  <c:v>2.7690000000000001</c:v>
                </c:pt>
                <c:pt idx="1002">
                  <c:v>3.044</c:v>
                </c:pt>
                <c:pt idx="1003">
                  <c:v>3.085</c:v>
                </c:pt>
                <c:pt idx="1004">
                  <c:v>2.7040000000000002</c:v>
                </c:pt>
                <c:pt idx="1005">
                  <c:v>2.371</c:v>
                </c:pt>
                <c:pt idx="1006">
                  <c:v>2.2999999999999998</c:v>
                </c:pt>
                <c:pt idx="1007">
                  <c:v>2.246</c:v>
                </c:pt>
                <c:pt idx="1008">
                  <c:v>2.1949999999999998</c:v>
                </c:pt>
                <c:pt idx="1009">
                  <c:v>2.2629999999999999</c:v>
                </c:pt>
                <c:pt idx="1010">
                  <c:v>2.1890000000000001</c:v>
                </c:pt>
                <c:pt idx="1011">
                  <c:v>2.302</c:v>
                </c:pt>
                <c:pt idx="1012">
                  <c:v>2.1970000000000001</c:v>
                </c:pt>
                <c:pt idx="1013">
                  <c:v>2.093</c:v>
                </c:pt>
                <c:pt idx="1014">
                  <c:v>2.016</c:v>
                </c:pt>
                <c:pt idx="1015">
                  <c:v>1.988</c:v>
                </c:pt>
                <c:pt idx="1016">
                  <c:v>2.0590000000000002</c:v>
                </c:pt>
                <c:pt idx="1017">
                  <c:v>2.0259999999999998</c:v>
                </c:pt>
                <c:pt idx="1018">
                  <c:v>1.9690000000000001</c:v>
                </c:pt>
                <c:pt idx="1020">
                  <c:v>1.93</c:v>
                </c:pt>
                <c:pt idx="1021">
                  <c:v>1.8759999999999999</c:v>
                </c:pt>
                <c:pt idx="1022">
                  <c:v>1.8460000000000001</c:v>
                </c:pt>
                <c:pt idx="1023">
                  <c:v>1.992</c:v>
                </c:pt>
                <c:pt idx="1024">
                  <c:v>2.04</c:v>
                </c:pt>
                <c:pt idx="1025">
                  <c:v>2.056</c:v>
                </c:pt>
                <c:pt idx="1026">
                  <c:v>1.9890000000000001</c:v>
                </c:pt>
                <c:pt idx="1027">
                  <c:v>1.9470000000000001</c:v>
                </c:pt>
                <c:pt idx="1028">
                  <c:v>1.9339999999999999</c:v>
                </c:pt>
                <c:pt idx="1029">
                  <c:v>1.8520000000000001</c:v>
                </c:pt>
                <c:pt idx="1030">
                  <c:v>1.843</c:v>
                </c:pt>
                <c:pt idx="1031">
                  <c:v>1.8080000000000001</c:v>
                </c:pt>
                <c:pt idx="1032">
                  <c:v>1.837</c:v>
                </c:pt>
                <c:pt idx="1033">
                  <c:v>1.8819999999999999</c:v>
                </c:pt>
                <c:pt idx="1034">
                  <c:v>1.9139999999999999</c:v>
                </c:pt>
                <c:pt idx="1035">
                  <c:v>1.8129999999999999</c:v>
                </c:pt>
                <c:pt idx="1036">
                  <c:v>1.79</c:v>
                </c:pt>
                <c:pt idx="1037">
                  <c:v>1.8149999999999999</c:v>
                </c:pt>
                <c:pt idx="1038">
                  <c:v>1.7250000000000001</c:v>
                </c:pt>
                <c:pt idx="1039">
                  <c:v>1.714</c:v>
                </c:pt>
                <c:pt idx="1040">
                  <c:v>1.67</c:v>
                </c:pt>
                <c:pt idx="1041">
                  <c:v>1.64</c:v>
                </c:pt>
                <c:pt idx="1042">
                  <c:v>1.597</c:v>
                </c:pt>
                <c:pt idx="1043">
                  <c:v>1.554</c:v>
                </c:pt>
                <c:pt idx="1044">
                  <c:v>1.514</c:v>
                </c:pt>
                <c:pt idx="1045">
                  <c:v>1.462</c:v>
                </c:pt>
                <c:pt idx="1046">
                  <c:v>1.413</c:v>
                </c:pt>
                <c:pt idx="1047">
                  <c:v>1.353</c:v>
                </c:pt>
                <c:pt idx="1048">
                  <c:v>1.357</c:v>
                </c:pt>
                <c:pt idx="1049">
                  <c:v>1.329</c:v>
                </c:pt>
                <c:pt idx="1051">
                  <c:v>1.238</c:v>
                </c:pt>
                <c:pt idx="1052">
                  <c:v>1.196</c:v>
                </c:pt>
                <c:pt idx="1053">
                  <c:v>1.157</c:v>
                </c:pt>
                <c:pt idx="1054">
                  <c:v>1.131</c:v>
                </c:pt>
                <c:pt idx="1055">
                  <c:v>1.0169999999999999</c:v>
                </c:pt>
                <c:pt idx="1056">
                  <c:v>0.998</c:v>
                </c:pt>
                <c:pt idx="1057">
                  <c:v>1.0029999999999999</c:v>
                </c:pt>
                <c:pt idx="1058">
                  <c:v>1.008</c:v>
                </c:pt>
                <c:pt idx="1059">
                  <c:v>1.01</c:v>
                </c:pt>
                <c:pt idx="1060">
                  <c:v>0.85699999999999998</c:v>
                </c:pt>
                <c:pt idx="1061">
                  <c:v>0.77100000000000002</c:v>
                </c:pt>
                <c:pt idx="1062">
                  <c:v>0.63700000000000001</c:v>
                </c:pt>
                <c:pt idx="1063">
                  <c:v>0.55700000000000005</c:v>
                </c:pt>
                <c:pt idx="1064">
                  <c:v>0.58099999999999996</c:v>
                </c:pt>
                <c:pt idx="1065">
                  <c:v>0.442</c:v>
                </c:pt>
                <c:pt idx="1066">
                  <c:v>0.41199999999999998</c:v>
                </c:pt>
                <c:pt idx="1067">
                  <c:v>0.35799999999999998</c:v>
                </c:pt>
                <c:pt idx="1068">
                  <c:v>0.26200000000000001</c:v>
                </c:pt>
                <c:pt idx="1069">
                  <c:v>0.20399999999999999</c:v>
                </c:pt>
                <c:pt idx="1070">
                  <c:v>5.5E-2</c:v>
                </c:pt>
                <c:pt idx="1071">
                  <c:v>-1.9E-2</c:v>
                </c:pt>
                <c:pt idx="1072">
                  <c:v>-4.1000000000000002E-2</c:v>
                </c:pt>
                <c:pt idx="1073">
                  <c:v>-0.104</c:v>
                </c:pt>
                <c:pt idx="1074">
                  <c:v>-0.16600000000000001</c:v>
                </c:pt>
                <c:pt idx="1075">
                  <c:v>-0.30099999999999999</c:v>
                </c:pt>
                <c:pt idx="1076">
                  <c:v>-0.32600000000000001</c:v>
                </c:pt>
                <c:pt idx="1077">
                  <c:v>-0.36899999999999999</c:v>
                </c:pt>
                <c:pt idx="1078">
                  <c:v>-0.42299999999999999</c:v>
                </c:pt>
                <c:pt idx="1080">
                  <c:v>-0.49199999999999999</c:v>
                </c:pt>
                <c:pt idx="1081">
                  <c:v>-0.505</c:v>
                </c:pt>
                <c:pt idx="1082">
                  <c:v>-0.48799999999999999</c:v>
                </c:pt>
                <c:pt idx="1083">
                  <c:v>-0.51600000000000001</c:v>
                </c:pt>
                <c:pt idx="1084">
                  <c:v>-0.51200000000000001</c:v>
                </c:pt>
                <c:pt idx="1085">
                  <c:v>-0.54600000000000004</c:v>
                </c:pt>
                <c:pt idx="1086">
                  <c:v>-0.55900000000000005</c:v>
                </c:pt>
                <c:pt idx="1087">
                  <c:v>-0.55900000000000005</c:v>
                </c:pt>
                <c:pt idx="1088">
                  <c:v>-0.58199999999999996</c:v>
                </c:pt>
                <c:pt idx="1089">
                  <c:v>-0.61599999999999999</c:v>
                </c:pt>
                <c:pt idx="1090">
                  <c:v>-0.65600000000000003</c:v>
                </c:pt>
                <c:pt idx="1091">
                  <c:v>-0.69299999999999995</c:v>
                </c:pt>
                <c:pt idx="1092">
                  <c:v>-0.70899999999999996</c:v>
                </c:pt>
                <c:pt idx="1093">
                  <c:v>-0.70099999999999996</c:v>
                </c:pt>
                <c:pt idx="1094">
                  <c:v>-0.70399999999999996</c:v>
                </c:pt>
                <c:pt idx="1095">
                  <c:v>-0.71699999999999997</c:v>
                </c:pt>
                <c:pt idx="1096">
                  <c:v>-0.747</c:v>
                </c:pt>
                <c:pt idx="1097">
                  <c:v>-0.78100000000000003</c:v>
                </c:pt>
                <c:pt idx="1098">
                  <c:v>-0.81200000000000006</c:v>
                </c:pt>
                <c:pt idx="1099">
                  <c:v>-0.84599999999999997</c:v>
                </c:pt>
                <c:pt idx="1100">
                  <c:v>-0.86499999999999999</c:v>
                </c:pt>
                <c:pt idx="1101">
                  <c:v>-0.875</c:v>
                </c:pt>
                <c:pt idx="1102">
                  <c:v>-0.88300000000000001</c:v>
                </c:pt>
                <c:pt idx="1103">
                  <c:v>-0.879</c:v>
                </c:pt>
                <c:pt idx="1104">
                  <c:v>-0.82399999999999995</c:v>
                </c:pt>
                <c:pt idx="1105">
                  <c:v>-0.75800000000000001</c:v>
                </c:pt>
                <c:pt idx="1106">
                  <c:v>-0.68899999999999995</c:v>
                </c:pt>
                <c:pt idx="1107">
                  <c:v>-0.68200000000000005</c:v>
                </c:pt>
                <c:pt idx="1108">
                  <c:v>-0.64400000000000002</c:v>
                </c:pt>
                <c:pt idx="1109">
                  <c:v>-0.61099999999999999</c:v>
                </c:pt>
                <c:pt idx="1110">
                  <c:v>-0.57699999999999996</c:v>
                </c:pt>
                <c:pt idx="1111">
                  <c:v>-0.60399999999999998</c:v>
                </c:pt>
                <c:pt idx="1112">
                  <c:v>-0.56399999999999995</c:v>
                </c:pt>
                <c:pt idx="1113">
                  <c:v>-0.54100000000000004</c:v>
                </c:pt>
                <c:pt idx="1114">
                  <c:v>-0.54200000000000004</c:v>
                </c:pt>
                <c:pt idx="1115">
                  <c:v>-0.52200000000000002</c:v>
                </c:pt>
                <c:pt idx="1116">
                  <c:v>-0.496</c:v>
                </c:pt>
                <c:pt idx="1117">
                  <c:v>-0.503</c:v>
                </c:pt>
                <c:pt idx="1118">
                  <c:v>-0.433</c:v>
                </c:pt>
                <c:pt idx="1119">
                  <c:v>-0.46800000000000003</c:v>
                </c:pt>
                <c:pt idx="1120">
                  <c:v>-0.48299999999999998</c:v>
                </c:pt>
                <c:pt idx="1121">
                  <c:v>-0.45100000000000001</c:v>
                </c:pt>
                <c:pt idx="1122">
                  <c:v>-0.42399999999999999</c:v>
                </c:pt>
                <c:pt idx="1123">
                  <c:v>-0.36899999999999999</c:v>
                </c:pt>
                <c:pt idx="1124">
                  <c:v>-0.29899999999999999</c:v>
                </c:pt>
                <c:pt idx="1126">
                  <c:v>-0.28299999999999997</c:v>
                </c:pt>
                <c:pt idx="1127">
                  <c:v>-0.27200000000000002</c:v>
                </c:pt>
                <c:pt idx="1128">
                  <c:v>-0.26600000000000001</c:v>
                </c:pt>
                <c:pt idx="1129">
                  <c:v>-0.24399999999999999</c:v>
                </c:pt>
                <c:pt idx="1130">
                  <c:v>-0.189</c:v>
                </c:pt>
                <c:pt idx="1131">
                  <c:v>-0.2</c:v>
                </c:pt>
                <c:pt idx="1132">
                  <c:v>-0.19700000000000001</c:v>
                </c:pt>
                <c:pt idx="1133">
                  <c:v>-0.17199999999999999</c:v>
                </c:pt>
                <c:pt idx="1134">
                  <c:v>-0.14899999999999999</c:v>
                </c:pt>
                <c:pt idx="1135">
                  <c:v>-8.5000000000000006E-2</c:v>
                </c:pt>
                <c:pt idx="1136">
                  <c:v>-7.2999999999999995E-2</c:v>
                </c:pt>
                <c:pt idx="1137">
                  <c:v>-4.7E-2</c:v>
                </c:pt>
                <c:pt idx="1138">
                  <c:v>-2.3E-2</c:v>
                </c:pt>
                <c:pt idx="1139">
                  <c:v>-2.3E-2</c:v>
                </c:pt>
                <c:pt idx="1140">
                  <c:v>-1.9E-2</c:v>
                </c:pt>
                <c:pt idx="1141">
                  <c:v>-3.4000000000000002E-2</c:v>
                </c:pt>
                <c:pt idx="1142">
                  <c:v>6.0000000000000001E-3</c:v>
                </c:pt>
                <c:pt idx="1143">
                  <c:v>2.1000000000000001E-2</c:v>
                </c:pt>
                <c:pt idx="1144">
                  <c:v>3.5000000000000003E-2</c:v>
                </c:pt>
                <c:pt idx="1145">
                  <c:v>0.104</c:v>
                </c:pt>
                <c:pt idx="1146">
                  <c:v>0.11700000000000001</c:v>
                </c:pt>
                <c:pt idx="1147">
                  <c:v>0.13</c:v>
                </c:pt>
                <c:pt idx="1148">
                  <c:v>0.10199999999999999</c:v>
                </c:pt>
                <c:pt idx="1149">
                  <c:v>0.111</c:v>
                </c:pt>
                <c:pt idx="1151">
                  <c:v>0.13</c:v>
                </c:pt>
                <c:pt idx="1152">
                  <c:v>0.14899999999999999</c:v>
                </c:pt>
                <c:pt idx="1153">
                  <c:v>0.16200000000000001</c:v>
                </c:pt>
                <c:pt idx="1154">
                  <c:v>0.16800000000000001</c:v>
                </c:pt>
                <c:pt idx="1155">
                  <c:v>0.22500000000000001</c:v>
                </c:pt>
                <c:pt idx="1156">
                  <c:v>0.25</c:v>
                </c:pt>
                <c:pt idx="1157">
                  <c:v>0.26</c:v>
                </c:pt>
                <c:pt idx="1158">
                  <c:v>0.28499999999999998</c:v>
                </c:pt>
                <c:pt idx="1159">
                  <c:v>0.29699999999999999</c:v>
                </c:pt>
                <c:pt idx="1160">
                  <c:v>0.313</c:v>
                </c:pt>
                <c:pt idx="1161">
                  <c:v>0.30399999999999999</c:v>
                </c:pt>
                <c:pt idx="1162">
                  <c:v>0.33500000000000002</c:v>
                </c:pt>
                <c:pt idx="1163">
                  <c:v>0.39400000000000002</c:v>
                </c:pt>
                <c:pt idx="1164">
                  <c:v>0.44</c:v>
                </c:pt>
                <c:pt idx="1165">
                  <c:v>0.44500000000000001</c:v>
                </c:pt>
                <c:pt idx="1166">
                  <c:v>0.46300000000000002</c:v>
                </c:pt>
                <c:pt idx="1167">
                  <c:v>0.434</c:v>
                </c:pt>
                <c:pt idx="1168">
                  <c:v>0.42499999999999999</c:v>
                </c:pt>
                <c:pt idx="1169">
                  <c:v>0.47799999999999998</c:v>
                </c:pt>
                <c:pt idx="1170">
                  <c:v>0.54900000000000004</c:v>
                </c:pt>
                <c:pt idx="1171">
                  <c:v>0.52500000000000002</c:v>
                </c:pt>
                <c:pt idx="1173">
                  <c:v>0.47899999999999998</c:v>
                </c:pt>
                <c:pt idx="1174">
                  <c:v>0.47599999999999998</c:v>
                </c:pt>
                <c:pt idx="1175">
                  <c:v>0.495</c:v>
                </c:pt>
                <c:pt idx="1176">
                  <c:v>0.47899999999999998</c:v>
                </c:pt>
                <c:pt idx="1177">
                  <c:v>0.49299999999999999</c:v>
                </c:pt>
                <c:pt idx="1178">
                  <c:v>0.47599999999999998</c:v>
                </c:pt>
                <c:pt idx="1179">
                  <c:v>0.46100000000000002</c:v>
                </c:pt>
                <c:pt idx="1180">
                  <c:v>0.48199999999999998</c:v>
                </c:pt>
                <c:pt idx="1181">
                  <c:v>0.47499999999999998</c:v>
                </c:pt>
                <c:pt idx="1182">
                  <c:v>0.45700000000000002</c:v>
                </c:pt>
                <c:pt idx="1184">
                  <c:v>0.42699999999999999</c:v>
                </c:pt>
                <c:pt idx="1185">
                  <c:v>0.40799999999999997</c:v>
                </c:pt>
                <c:pt idx="1186">
                  <c:v>0.46300000000000002</c:v>
                </c:pt>
                <c:pt idx="1187">
                  <c:v>0.437</c:v>
                </c:pt>
                <c:pt idx="1188">
                  <c:v>0.38500000000000001</c:v>
                </c:pt>
                <c:pt idx="1189">
                  <c:v>0.39600000000000002</c:v>
                </c:pt>
                <c:pt idx="1190">
                  <c:v>0.35</c:v>
                </c:pt>
                <c:pt idx="1191">
                  <c:v>0.32300000000000001</c:v>
                </c:pt>
                <c:pt idx="1192">
                  <c:v>0.33300000000000002</c:v>
                </c:pt>
                <c:pt idx="1193">
                  <c:v>0.318</c:v>
                </c:pt>
                <c:pt idx="1194">
                  <c:v>0.311</c:v>
                </c:pt>
                <c:pt idx="1195">
                  <c:v>0.27800000000000002</c:v>
                </c:pt>
                <c:pt idx="1196">
                  <c:v>0.26800000000000002</c:v>
                </c:pt>
                <c:pt idx="1197">
                  <c:v>0.24399999999999999</c:v>
                </c:pt>
                <c:pt idx="1198">
                  <c:v>0.23200000000000001</c:v>
                </c:pt>
                <c:pt idx="1199">
                  <c:v>0.23400000000000001</c:v>
                </c:pt>
                <c:pt idx="1200">
                  <c:v>0.215</c:v>
                </c:pt>
                <c:pt idx="1201">
                  <c:v>0.19900000000000001</c:v>
                </c:pt>
                <c:pt idx="1202">
                  <c:v>0.19700000000000001</c:v>
                </c:pt>
                <c:pt idx="1203">
                  <c:v>0.17</c:v>
                </c:pt>
                <c:pt idx="1204">
                  <c:v>0.14799999999999999</c:v>
                </c:pt>
                <c:pt idx="1205">
                  <c:v>0.151</c:v>
                </c:pt>
                <c:pt idx="1206">
                  <c:v>0.13700000000000001</c:v>
                </c:pt>
                <c:pt idx="1207">
                  <c:v>8.6999999999999994E-2</c:v>
                </c:pt>
                <c:pt idx="1209">
                  <c:v>6.0999999999999999E-2</c:v>
                </c:pt>
                <c:pt idx="1210">
                  <c:v>8.2000000000000003E-2</c:v>
                </c:pt>
                <c:pt idx="1211">
                  <c:v>0.13200000000000001</c:v>
                </c:pt>
                <c:pt idx="1212">
                  <c:v>0.13300000000000001</c:v>
                </c:pt>
                <c:pt idx="1213">
                  <c:v>0.221</c:v>
                </c:pt>
                <c:pt idx="1214">
                  <c:v>0.23100000000000001</c:v>
                </c:pt>
                <c:pt idx="1215">
                  <c:v>0.217</c:v>
                </c:pt>
                <c:pt idx="1216">
                  <c:v>0.185</c:v>
                </c:pt>
                <c:pt idx="1217">
                  <c:v>0.19500000000000001</c:v>
                </c:pt>
                <c:pt idx="1218">
                  <c:v>0.157</c:v>
                </c:pt>
                <c:pt idx="1220">
                  <c:v>0.13800000000000001</c:v>
                </c:pt>
                <c:pt idx="1221">
                  <c:v>0.11899999999999999</c:v>
                </c:pt>
                <c:pt idx="1222">
                  <c:v>9.4E-2</c:v>
                </c:pt>
                <c:pt idx="1223">
                  <c:v>9.1999999999999998E-2</c:v>
                </c:pt>
                <c:pt idx="1224">
                  <c:v>5.3999999999999999E-2</c:v>
                </c:pt>
                <c:pt idx="1225">
                  <c:v>5.8000000000000003E-2</c:v>
                </c:pt>
                <c:pt idx="1226">
                  <c:v>5.0999999999999997E-2</c:v>
                </c:pt>
                <c:pt idx="1227">
                  <c:v>2.3E-2</c:v>
                </c:pt>
                <c:pt idx="1228">
                  <c:v>5.0999999999999997E-2</c:v>
                </c:pt>
                <c:pt idx="1229">
                  <c:v>0.14599999999999999</c:v>
                </c:pt>
                <c:pt idx="1230">
                  <c:v>0.14000000000000001</c:v>
                </c:pt>
                <c:pt idx="1231">
                  <c:v>0.13900000000000001</c:v>
                </c:pt>
                <c:pt idx="1232">
                  <c:v>0.156</c:v>
                </c:pt>
                <c:pt idx="1233">
                  <c:v>0.16900000000000001</c:v>
                </c:pt>
                <c:pt idx="1234">
                  <c:v>0.17</c:v>
                </c:pt>
                <c:pt idx="1235">
                  <c:v>0.16700000000000001</c:v>
                </c:pt>
                <c:pt idx="1236">
                  <c:v>0.159</c:v>
                </c:pt>
                <c:pt idx="1237">
                  <c:v>0.191</c:v>
                </c:pt>
                <c:pt idx="1238">
                  <c:v>0.215</c:v>
                </c:pt>
                <c:pt idx="1240">
                  <c:v>0.318</c:v>
                </c:pt>
                <c:pt idx="1241">
                  <c:v>0.34399999999999997</c:v>
                </c:pt>
                <c:pt idx="1242">
                  <c:v>0.39200000000000002</c:v>
                </c:pt>
                <c:pt idx="1243">
                  <c:v>0.47499999999999998</c:v>
                </c:pt>
                <c:pt idx="1244">
                  <c:v>0.50900000000000001</c:v>
                </c:pt>
                <c:pt idx="1245">
                  <c:v>0.50800000000000001</c:v>
                </c:pt>
                <c:pt idx="1246">
                  <c:v>0.52300000000000002</c:v>
                </c:pt>
                <c:pt idx="1247">
                  <c:v>0.68899999999999995</c:v>
                </c:pt>
                <c:pt idx="1248">
                  <c:v>0.63800000000000001</c:v>
                </c:pt>
                <c:pt idx="1249">
                  <c:v>0.63</c:v>
                </c:pt>
                <c:pt idx="1250">
                  <c:v>0.57899999999999996</c:v>
                </c:pt>
                <c:pt idx="1251">
                  <c:v>0.61</c:v>
                </c:pt>
                <c:pt idx="1252">
                  <c:v>0.68899999999999995</c:v>
                </c:pt>
                <c:pt idx="1253">
                  <c:v>0.68500000000000005</c:v>
                </c:pt>
                <c:pt idx="1254">
                  <c:v>0.73799999999999999</c:v>
                </c:pt>
                <c:pt idx="1255">
                  <c:v>0.69399999999999995</c:v>
                </c:pt>
                <c:pt idx="1256">
                  <c:v>0.622</c:v>
                </c:pt>
                <c:pt idx="1257">
                  <c:v>0.61399999999999999</c:v>
                </c:pt>
                <c:pt idx="1258">
                  <c:v>0.748</c:v>
                </c:pt>
                <c:pt idx="1259">
                  <c:v>0.70799999999999996</c:v>
                </c:pt>
                <c:pt idx="1260">
                  <c:v>0.7</c:v>
                </c:pt>
                <c:pt idx="1261">
                  <c:v>0.69799999999999995</c:v>
                </c:pt>
                <c:pt idx="1262">
                  <c:v>0.80200000000000005</c:v>
                </c:pt>
                <c:pt idx="1263">
                  <c:v>0.79500000000000004</c:v>
                </c:pt>
                <c:pt idx="1264">
                  <c:v>0.74</c:v>
                </c:pt>
                <c:pt idx="1265">
                  <c:v>0.71099999999999997</c:v>
                </c:pt>
                <c:pt idx="1266">
                  <c:v>0.68200000000000005</c:v>
                </c:pt>
                <c:pt idx="1267">
                  <c:v>0.66800000000000004</c:v>
                </c:pt>
                <c:pt idx="1268">
                  <c:v>0.69199999999999995</c:v>
                </c:pt>
                <c:pt idx="1269">
                  <c:v>0.74399999999999999</c:v>
                </c:pt>
                <c:pt idx="1270">
                  <c:v>0.76300000000000001</c:v>
                </c:pt>
                <c:pt idx="1271">
                  <c:v>0.76400000000000001</c:v>
                </c:pt>
                <c:pt idx="1272">
                  <c:v>0.71899999999999997</c:v>
                </c:pt>
                <c:pt idx="1273">
                  <c:v>0.75700000000000001</c:v>
                </c:pt>
                <c:pt idx="1274">
                  <c:v>0.79300000000000004</c:v>
                </c:pt>
                <c:pt idx="1275">
                  <c:v>0.76600000000000001</c:v>
                </c:pt>
                <c:pt idx="1276">
                  <c:v>0.76100000000000001</c:v>
                </c:pt>
                <c:pt idx="1277">
                  <c:v>0.754</c:v>
                </c:pt>
                <c:pt idx="1278">
                  <c:v>0.80700000000000005</c:v>
                </c:pt>
                <c:pt idx="1279">
                  <c:v>0.83899999999999997</c:v>
                </c:pt>
                <c:pt idx="1280">
                  <c:v>0.80300000000000005</c:v>
                </c:pt>
                <c:pt idx="1281">
                  <c:v>0.80900000000000005</c:v>
                </c:pt>
                <c:pt idx="1282">
                  <c:v>0.72299999999999998</c:v>
                </c:pt>
                <c:pt idx="1283">
                  <c:v>0.73799999999999999</c:v>
                </c:pt>
                <c:pt idx="1284">
                  <c:v>0.80200000000000005</c:v>
                </c:pt>
                <c:pt idx="1285">
                  <c:v>0.80400000000000005</c:v>
                </c:pt>
                <c:pt idx="1286">
                  <c:v>0.80200000000000005</c:v>
                </c:pt>
                <c:pt idx="1287">
                  <c:v>0.80300000000000005</c:v>
                </c:pt>
                <c:pt idx="1288">
                  <c:v>0.81599999999999995</c:v>
                </c:pt>
                <c:pt idx="1289">
                  <c:v>0.83299999999999996</c:v>
                </c:pt>
                <c:pt idx="1290">
                  <c:v>0.85699999999999998</c:v>
                </c:pt>
                <c:pt idx="1291">
                  <c:v>0.83699999999999997</c:v>
                </c:pt>
                <c:pt idx="1292">
                  <c:v>0.86099999999999999</c:v>
                </c:pt>
                <c:pt idx="1293">
                  <c:v>0.875</c:v>
                </c:pt>
                <c:pt idx="1294">
                  <c:v>0.90800000000000003</c:v>
                </c:pt>
                <c:pt idx="1295">
                  <c:v>0.92300000000000004</c:v>
                </c:pt>
                <c:pt idx="1296">
                  <c:v>0.89900000000000002</c:v>
                </c:pt>
                <c:pt idx="1297">
                  <c:v>0.92</c:v>
                </c:pt>
                <c:pt idx="1298">
                  <c:v>0.92700000000000005</c:v>
                </c:pt>
                <c:pt idx="1299">
                  <c:v>1.0009999999999999</c:v>
                </c:pt>
                <c:pt idx="1300">
                  <c:v>1.052</c:v>
                </c:pt>
                <c:pt idx="1301">
                  <c:v>1.125</c:v>
                </c:pt>
                <c:pt idx="1302">
                  <c:v>1.155</c:v>
                </c:pt>
                <c:pt idx="1303">
                  <c:v>1.145</c:v>
                </c:pt>
                <c:pt idx="1304">
                  <c:v>1.2250000000000001</c:v>
                </c:pt>
                <c:pt idx="1305">
                  <c:v>1.264</c:v>
                </c:pt>
                <c:pt idx="1306">
                  <c:v>1.39</c:v>
                </c:pt>
                <c:pt idx="1307">
                  <c:v>1.411</c:v>
                </c:pt>
                <c:pt idx="1308">
                  <c:v>1.446</c:v>
                </c:pt>
                <c:pt idx="1309">
                  <c:v>1.5029999999999999</c:v>
                </c:pt>
                <c:pt idx="1310">
                  <c:v>1.4950000000000001</c:v>
                </c:pt>
                <c:pt idx="1311">
                  <c:v>1.5609999999999999</c:v>
                </c:pt>
                <c:pt idx="1312">
                  <c:v>1.5920000000000001</c:v>
                </c:pt>
                <c:pt idx="1313">
                  <c:v>1.6279999999999999</c:v>
                </c:pt>
                <c:pt idx="1315">
                  <c:v>1.734</c:v>
                </c:pt>
                <c:pt idx="1316">
                  <c:v>1.7749999999999999</c:v>
                </c:pt>
                <c:pt idx="1317">
                  <c:v>1.877</c:v>
                </c:pt>
                <c:pt idx="1318">
                  <c:v>1.879</c:v>
                </c:pt>
                <c:pt idx="1319">
                  <c:v>2.0569999999999999</c:v>
                </c:pt>
                <c:pt idx="1320">
                  <c:v>2.097</c:v>
                </c:pt>
                <c:pt idx="1321">
                  <c:v>2.1549999999999998</c:v>
                </c:pt>
                <c:pt idx="1322">
                  <c:v>2.1440000000000001</c:v>
                </c:pt>
                <c:pt idx="1323">
                  <c:v>2.2370000000000001</c:v>
                </c:pt>
                <c:pt idx="1324">
                  <c:v>2.387</c:v>
                </c:pt>
                <c:pt idx="1325">
                  <c:v>2.4129999999999998</c:v>
                </c:pt>
                <c:pt idx="1326">
                  <c:v>2.5920000000000001</c:v>
                </c:pt>
                <c:pt idx="1327">
                  <c:v>2.6419999999999999</c:v>
                </c:pt>
                <c:pt idx="1328">
                  <c:v>2.6619999999999999</c:v>
                </c:pt>
                <c:pt idx="1329">
                  <c:v>2.8330000000000002</c:v>
                </c:pt>
                <c:pt idx="1330">
                  <c:v>2.8149999999999999</c:v>
                </c:pt>
                <c:pt idx="1331">
                  <c:v>2.8490000000000002</c:v>
                </c:pt>
                <c:pt idx="1332">
                  <c:v>2.9359999999999999</c:v>
                </c:pt>
                <c:pt idx="1333">
                  <c:v>2.9969999999999999</c:v>
                </c:pt>
                <c:pt idx="1334">
                  <c:v>3.1019999999999999</c:v>
                </c:pt>
                <c:pt idx="1335">
                  <c:v>3.165</c:v>
                </c:pt>
                <c:pt idx="1336">
                  <c:v>3.1789999999999998</c:v>
                </c:pt>
                <c:pt idx="1337">
                  <c:v>3.242</c:v>
                </c:pt>
                <c:pt idx="1338">
                  <c:v>3.2360000000000002</c:v>
                </c:pt>
                <c:pt idx="1340">
                  <c:v>3.2850000000000001</c:v>
                </c:pt>
                <c:pt idx="1341">
                  <c:v>3.31</c:v>
                </c:pt>
                <c:pt idx="1342">
                  <c:v>3.3519999999999999</c:v>
                </c:pt>
                <c:pt idx="1343">
                  <c:v>3.399</c:v>
                </c:pt>
                <c:pt idx="1344">
                  <c:v>3.4350000000000001</c:v>
                </c:pt>
                <c:pt idx="1345">
                  <c:v>3.4750000000000001</c:v>
                </c:pt>
                <c:pt idx="1346">
                  <c:v>3.4649999999999999</c:v>
                </c:pt>
                <c:pt idx="1347">
                  <c:v>3.4660000000000002</c:v>
                </c:pt>
                <c:pt idx="1348">
                  <c:v>3.4670000000000001</c:v>
                </c:pt>
                <c:pt idx="1349">
                  <c:v>3.5110000000000001</c:v>
                </c:pt>
                <c:pt idx="1350">
                  <c:v>3.56</c:v>
                </c:pt>
                <c:pt idx="1351">
                  <c:v>3.6269999999999998</c:v>
                </c:pt>
                <c:pt idx="1352">
                  <c:v>3.6280000000000001</c:v>
                </c:pt>
                <c:pt idx="1353">
                  <c:v>3.621</c:v>
                </c:pt>
                <c:pt idx="1354">
                  <c:v>3.6280000000000001</c:v>
                </c:pt>
                <c:pt idx="1355">
                  <c:v>3.6469999999999998</c:v>
                </c:pt>
                <c:pt idx="1356">
                  <c:v>3.7069999999999999</c:v>
                </c:pt>
                <c:pt idx="1357">
                  <c:v>3.6949999999999998</c:v>
                </c:pt>
                <c:pt idx="1358">
                  <c:v>3.72</c:v>
                </c:pt>
                <c:pt idx="1359">
                  <c:v>3.7559999999999998</c:v>
                </c:pt>
                <c:pt idx="1360">
                  <c:v>3.7690000000000001</c:v>
                </c:pt>
                <c:pt idx="1361">
                  <c:v>3.8170000000000002</c:v>
                </c:pt>
                <c:pt idx="1362">
                  <c:v>3.883</c:v>
                </c:pt>
                <c:pt idx="1363">
                  <c:v>3.9430000000000001</c:v>
                </c:pt>
                <c:pt idx="1364">
                  <c:v>4.0019999999999998</c:v>
                </c:pt>
                <c:pt idx="1365">
                  <c:v>4.0140000000000002</c:v>
                </c:pt>
                <c:pt idx="1366">
                  <c:v>4.0060000000000002</c:v>
                </c:pt>
                <c:pt idx="1367">
                  <c:v>4.03</c:v>
                </c:pt>
                <c:pt idx="1368">
                  <c:v>4.0090000000000003</c:v>
                </c:pt>
                <c:pt idx="1369">
                  <c:v>4.0220000000000002</c:v>
                </c:pt>
                <c:pt idx="1370">
                  <c:v>4.0670000000000002</c:v>
                </c:pt>
                <c:pt idx="1371">
                  <c:v>4.109</c:v>
                </c:pt>
                <c:pt idx="1372">
                  <c:v>4.12</c:v>
                </c:pt>
                <c:pt idx="1373">
                  <c:v>4.1689999999999996</c:v>
                </c:pt>
                <c:pt idx="1374">
                  <c:v>4.1959999999999997</c:v>
                </c:pt>
                <c:pt idx="1375">
                  <c:v>4.2190000000000003</c:v>
                </c:pt>
                <c:pt idx="1376">
                  <c:v>4.2439999999999998</c:v>
                </c:pt>
                <c:pt idx="1377">
                  <c:v>4.2610000000000001</c:v>
                </c:pt>
                <c:pt idx="1378">
                  <c:v>4.1849999999999996</c:v>
                </c:pt>
                <c:pt idx="1379">
                  <c:v>4.22</c:v>
                </c:pt>
                <c:pt idx="1380">
                  <c:v>4.2770000000000001</c:v>
                </c:pt>
                <c:pt idx="1381">
                  <c:v>4.3029999999999999</c:v>
                </c:pt>
                <c:pt idx="1382">
                  <c:v>4.2969999999999997</c:v>
                </c:pt>
                <c:pt idx="1383">
                  <c:v>4.319</c:v>
                </c:pt>
                <c:pt idx="1385">
                  <c:v>4.3449999999999998</c:v>
                </c:pt>
                <c:pt idx="1386">
                  <c:v>4.2930000000000001</c:v>
                </c:pt>
                <c:pt idx="1387">
                  <c:v>4.2469999999999999</c:v>
                </c:pt>
                <c:pt idx="1388">
                  <c:v>4.26</c:v>
                </c:pt>
                <c:pt idx="1389">
                  <c:v>4.2869999999999999</c:v>
                </c:pt>
                <c:pt idx="1390">
                  <c:v>4.2690000000000001</c:v>
                </c:pt>
                <c:pt idx="1391">
                  <c:v>4.2779999999999996</c:v>
                </c:pt>
                <c:pt idx="1392">
                  <c:v>4.3</c:v>
                </c:pt>
                <c:pt idx="1393">
                  <c:v>4.3520000000000003</c:v>
                </c:pt>
                <c:pt idx="1394">
                  <c:v>4.3289999999999997</c:v>
                </c:pt>
                <c:pt idx="1395">
                  <c:v>4.3479999999999999</c:v>
                </c:pt>
                <c:pt idx="1396">
                  <c:v>4.3710000000000004</c:v>
                </c:pt>
                <c:pt idx="1397">
                  <c:v>4.3970000000000002</c:v>
                </c:pt>
                <c:pt idx="1398">
                  <c:v>4.45</c:v>
                </c:pt>
                <c:pt idx="1399">
                  <c:v>4.4459999999999997</c:v>
                </c:pt>
                <c:pt idx="1400">
                  <c:v>4.4720000000000004</c:v>
                </c:pt>
                <c:pt idx="1401">
                  <c:v>4.4859999999999998</c:v>
                </c:pt>
                <c:pt idx="1402">
                  <c:v>4.468</c:v>
                </c:pt>
                <c:pt idx="1403">
                  <c:v>4.4020000000000001</c:v>
                </c:pt>
                <c:pt idx="1404">
                  <c:v>4.3970000000000002</c:v>
                </c:pt>
                <c:pt idx="1405">
                  <c:v>4.3869999999999996</c:v>
                </c:pt>
                <c:pt idx="1406">
                  <c:v>4.3819999999999997</c:v>
                </c:pt>
                <c:pt idx="1407">
                  <c:v>4.4020000000000001</c:v>
                </c:pt>
                <c:pt idx="1408">
                  <c:v>4.3940000000000001</c:v>
                </c:pt>
                <c:pt idx="1410">
                  <c:v>4.367</c:v>
                </c:pt>
                <c:pt idx="1411">
                  <c:v>4.3070000000000004</c:v>
                </c:pt>
                <c:pt idx="1412">
                  <c:v>4.2539999999999996</c:v>
                </c:pt>
                <c:pt idx="1413">
                  <c:v>4.28</c:v>
                </c:pt>
                <c:pt idx="1414">
                  <c:v>4.2939999999999996</c:v>
                </c:pt>
                <c:pt idx="1415">
                  <c:v>4.3419999999999996</c:v>
                </c:pt>
                <c:pt idx="1416">
                  <c:v>4.2960000000000003</c:v>
                </c:pt>
                <c:pt idx="1417">
                  <c:v>4.26</c:v>
                </c:pt>
                <c:pt idx="1418">
                  <c:v>4.2539999999999996</c:v>
                </c:pt>
                <c:pt idx="1419">
                  <c:v>4.1890000000000001</c:v>
                </c:pt>
                <c:pt idx="1420">
                  <c:v>4.1479999999999997</c:v>
                </c:pt>
                <c:pt idx="1421">
                  <c:v>4.0709999999999997</c:v>
                </c:pt>
                <c:pt idx="1422">
                  <c:v>4.1760000000000002</c:v>
                </c:pt>
                <c:pt idx="1423">
                  <c:v>4.2409999999999997</c:v>
                </c:pt>
                <c:pt idx="1424">
                  <c:v>4.2469999999999999</c:v>
                </c:pt>
                <c:pt idx="1425">
                  <c:v>4.2389999999999999</c:v>
                </c:pt>
                <c:pt idx="1426">
                  <c:v>4.2460000000000004</c:v>
                </c:pt>
                <c:pt idx="1427">
                  <c:v>4.1710000000000003</c:v>
                </c:pt>
                <c:pt idx="1428">
                  <c:v>4.1130000000000004</c:v>
                </c:pt>
                <c:pt idx="1429">
                  <c:v>4.1159999999999997</c:v>
                </c:pt>
                <c:pt idx="1430">
                  <c:v>4.03</c:v>
                </c:pt>
                <c:pt idx="1431">
                  <c:v>4.0750000000000002</c:v>
                </c:pt>
                <c:pt idx="1433">
                  <c:v>4.0789999999999997</c:v>
                </c:pt>
                <c:pt idx="1434">
                  <c:v>4.0979999999999999</c:v>
                </c:pt>
                <c:pt idx="1435">
                  <c:v>4.1369999999999996</c:v>
                </c:pt>
                <c:pt idx="1436">
                  <c:v>4.1509999999999998</c:v>
                </c:pt>
                <c:pt idx="1437">
                  <c:v>4.1319999999999997</c:v>
                </c:pt>
                <c:pt idx="1438">
                  <c:v>4.1390000000000002</c:v>
                </c:pt>
                <c:pt idx="1439">
                  <c:v>4.2930000000000001</c:v>
                </c:pt>
                <c:pt idx="1440">
                  <c:v>4.3419999999999996</c:v>
                </c:pt>
                <c:pt idx="1441">
                  <c:v>4.319</c:v>
                </c:pt>
                <c:pt idx="1443">
                  <c:v>4.2290000000000001</c:v>
                </c:pt>
                <c:pt idx="1444">
                  <c:v>4.2939999999999996</c:v>
                </c:pt>
                <c:pt idx="1445">
                  <c:v>4.242</c:v>
                </c:pt>
                <c:pt idx="1446">
                  <c:v>4.3010000000000002</c:v>
                </c:pt>
                <c:pt idx="1447">
                  <c:v>4.3209999999999997</c:v>
                </c:pt>
                <c:pt idx="1448">
                  <c:v>4.2750000000000004</c:v>
                </c:pt>
                <c:pt idx="1449">
                  <c:v>4.4210000000000003</c:v>
                </c:pt>
                <c:pt idx="1450">
                  <c:v>4.4580000000000002</c:v>
                </c:pt>
                <c:pt idx="1451">
                  <c:v>4.4710000000000001</c:v>
                </c:pt>
                <c:pt idx="1452">
                  <c:v>4.5229999999999997</c:v>
                </c:pt>
                <c:pt idx="1453">
                  <c:v>4.5750000000000002</c:v>
                </c:pt>
                <c:pt idx="1454">
                  <c:v>4.6289999999999996</c:v>
                </c:pt>
                <c:pt idx="1455">
                  <c:v>4.7160000000000002</c:v>
                </c:pt>
                <c:pt idx="1456">
                  <c:v>4.7729999999999997</c:v>
                </c:pt>
                <c:pt idx="1457">
                  <c:v>4.7110000000000003</c:v>
                </c:pt>
                <c:pt idx="1458">
                  <c:v>4.74</c:v>
                </c:pt>
                <c:pt idx="1459">
                  <c:v>4.835</c:v>
                </c:pt>
                <c:pt idx="1460">
                  <c:v>4.8730000000000002</c:v>
                </c:pt>
                <c:pt idx="1461">
                  <c:v>4.8440000000000003</c:v>
                </c:pt>
                <c:pt idx="1462">
                  <c:v>4.9059999999999997</c:v>
                </c:pt>
                <c:pt idx="1464">
                  <c:v>4.9710000000000001</c:v>
                </c:pt>
                <c:pt idx="1465">
                  <c:v>4.9870000000000001</c:v>
                </c:pt>
                <c:pt idx="1466">
                  <c:v>5.0549999999999997</c:v>
                </c:pt>
                <c:pt idx="1467">
                  <c:v>5.0039999999999996</c:v>
                </c:pt>
                <c:pt idx="1468">
                  <c:v>5.024</c:v>
                </c:pt>
                <c:pt idx="1469">
                  <c:v>5.1859999999999999</c:v>
                </c:pt>
                <c:pt idx="1470">
                  <c:v>5.2640000000000002</c:v>
                </c:pt>
                <c:pt idx="1471">
                  <c:v>5.39</c:v>
                </c:pt>
                <c:pt idx="1472">
                  <c:v>5.5030000000000001</c:v>
                </c:pt>
                <c:pt idx="1473">
                  <c:v>5.5380000000000003</c:v>
                </c:pt>
                <c:pt idx="1474">
                  <c:v>5.6070000000000002</c:v>
                </c:pt>
                <c:pt idx="1475">
                  <c:v>5.52</c:v>
                </c:pt>
                <c:pt idx="1476">
                  <c:v>5.5739999999999998</c:v>
                </c:pt>
                <c:pt idx="1477">
                  <c:v>5.6319999999999997</c:v>
                </c:pt>
                <c:pt idx="1478">
                  <c:v>5.7149999999999999</c:v>
                </c:pt>
                <c:pt idx="1480">
                  <c:v>5.8760000000000003</c:v>
                </c:pt>
                <c:pt idx="1481">
                  <c:v>5.9059999999999997</c:v>
                </c:pt>
                <c:pt idx="1482">
                  <c:v>5.9180000000000001</c:v>
                </c:pt>
                <c:pt idx="1483">
                  <c:v>5.8550000000000004</c:v>
                </c:pt>
                <c:pt idx="1484">
                  <c:v>5.875</c:v>
                </c:pt>
                <c:pt idx="1485">
                  <c:v>5.8949999999999996</c:v>
                </c:pt>
                <c:pt idx="1486">
                  <c:v>5.9909999999999997</c:v>
                </c:pt>
                <c:pt idx="1487">
                  <c:v>5.976</c:v>
                </c:pt>
                <c:pt idx="1488">
                  <c:v>5.9279999999999999</c:v>
                </c:pt>
                <c:pt idx="1489">
                  <c:v>5.9720000000000004</c:v>
                </c:pt>
                <c:pt idx="1490">
                  <c:v>6.1210000000000004</c:v>
                </c:pt>
                <c:pt idx="1491">
                  <c:v>6.1159999999999997</c:v>
                </c:pt>
                <c:pt idx="1492">
                  <c:v>6.2190000000000003</c:v>
                </c:pt>
                <c:pt idx="1493">
                  <c:v>6.3250000000000002</c:v>
                </c:pt>
                <c:pt idx="1494">
                  <c:v>6.3360000000000003</c:v>
                </c:pt>
                <c:pt idx="1495">
                  <c:v>6.36</c:v>
                </c:pt>
                <c:pt idx="1496">
                  <c:v>6.3280000000000003</c:v>
                </c:pt>
                <c:pt idx="1497">
                  <c:v>6.423</c:v>
                </c:pt>
                <c:pt idx="1498">
                  <c:v>6.359</c:v>
                </c:pt>
                <c:pt idx="1499">
                  <c:v>6.38</c:v>
                </c:pt>
                <c:pt idx="1500">
                  <c:v>6.4470000000000001</c:v>
                </c:pt>
                <c:pt idx="1501">
                  <c:v>6.46</c:v>
                </c:pt>
                <c:pt idx="1502">
                  <c:v>6.42</c:v>
                </c:pt>
                <c:pt idx="1503">
                  <c:v>6.4080000000000004</c:v>
                </c:pt>
                <c:pt idx="1505">
                  <c:v>6.431</c:v>
                </c:pt>
                <c:pt idx="1506">
                  <c:v>6.38</c:v>
                </c:pt>
                <c:pt idx="1507">
                  <c:v>6.3239999999999998</c:v>
                </c:pt>
                <c:pt idx="1508">
                  <c:v>6.3920000000000003</c:v>
                </c:pt>
                <c:pt idx="1509">
                  <c:v>6.173</c:v>
                </c:pt>
                <c:pt idx="1510">
                  <c:v>6.03</c:v>
                </c:pt>
                <c:pt idx="1511">
                  <c:v>6.1079999999999997</c:v>
                </c:pt>
                <c:pt idx="1512">
                  <c:v>6.1269999999999998</c:v>
                </c:pt>
                <c:pt idx="1513">
                  <c:v>6.016</c:v>
                </c:pt>
                <c:pt idx="1514">
                  <c:v>6.016</c:v>
                </c:pt>
                <c:pt idx="1515">
                  <c:v>6.0220000000000002</c:v>
                </c:pt>
                <c:pt idx="1516">
                  <c:v>6.1890000000000001</c:v>
                </c:pt>
                <c:pt idx="1517">
                  <c:v>6.2210000000000001</c:v>
                </c:pt>
                <c:pt idx="1518">
                  <c:v>6.1379999999999999</c:v>
                </c:pt>
                <c:pt idx="1519">
                  <c:v>6.35</c:v>
                </c:pt>
                <c:pt idx="1520">
                  <c:v>6.4729999999999999</c:v>
                </c:pt>
                <c:pt idx="1521">
                  <c:v>6.6109999999999998</c:v>
                </c:pt>
                <c:pt idx="1522">
                  <c:v>6.4710000000000001</c:v>
                </c:pt>
                <c:pt idx="1523">
                  <c:v>6.4880000000000004</c:v>
                </c:pt>
                <c:pt idx="1524">
                  <c:v>6.6680000000000001</c:v>
                </c:pt>
                <c:pt idx="1525">
                  <c:v>6.7439999999999998</c:v>
                </c:pt>
                <c:pt idx="1526">
                  <c:v>6.6539999999999999</c:v>
                </c:pt>
                <c:pt idx="1527">
                  <c:v>6.7</c:v>
                </c:pt>
                <c:pt idx="1528">
                  <c:v>6.8730000000000002</c:v>
                </c:pt>
                <c:pt idx="1529">
                  <c:v>6.88</c:v>
                </c:pt>
                <c:pt idx="1530">
                  <c:v>6.9210000000000003</c:v>
                </c:pt>
                <c:pt idx="1531">
                  <c:v>6.8819999999999997</c:v>
                </c:pt>
                <c:pt idx="1532">
                  <c:v>6.86</c:v>
                </c:pt>
                <c:pt idx="1533">
                  <c:v>7.008</c:v>
                </c:pt>
                <c:pt idx="1534">
                  <c:v>7.08</c:v>
                </c:pt>
                <c:pt idx="1535">
                  <c:v>7.2210000000000001</c:v>
                </c:pt>
                <c:pt idx="1536">
                  <c:v>7.3129999999999997</c:v>
                </c:pt>
                <c:pt idx="1537">
                  <c:v>7.359</c:v>
                </c:pt>
                <c:pt idx="1538">
                  <c:v>7.3940000000000001</c:v>
                </c:pt>
                <c:pt idx="1539">
                  <c:v>7.46</c:v>
                </c:pt>
                <c:pt idx="1540">
                  <c:v>7.4610000000000003</c:v>
                </c:pt>
                <c:pt idx="1541">
                  <c:v>7.4960000000000004</c:v>
                </c:pt>
                <c:pt idx="1542">
                  <c:v>7.5469999999999997</c:v>
                </c:pt>
                <c:pt idx="1544">
                  <c:v>7.6269999999999998</c:v>
                </c:pt>
                <c:pt idx="1545">
                  <c:v>7.6859999999999999</c:v>
                </c:pt>
                <c:pt idx="1546">
                  <c:v>7.6269999999999998</c:v>
                </c:pt>
                <c:pt idx="1547">
                  <c:v>7.6230000000000002</c:v>
                </c:pt>
                <c:pt idx="1548">
                  <c:v>7.6580000000000004</c:v>
                </c:pt>
                <c:pt idx="1549">
                  <c:v>7.7</c:v>
                </c:pt>
                <c:pt idx="1550">
                  <c:v>7.71</c:v>
                </c:pt>
                <c:pt idx="1551">
                  <c:v>7.7480000000000002</c:v>
                </c:pt>
                <c:pt idx="1552">
                  <c:v>7.6980000000000004</c:v>
                </c:pt>
                <c:pt idx="1553">
                  <c:v>7.7839999999999998</c:v>
                </c:pt>
                <c:pt idx="1554">
                  <c:v>8.0719999999999992</c:v>
                </c:pt>
                <c:pt idx="1555">
                  <c:v>8.0370000000000008</c:v>
                </c:pt>
                <c:pt idx="1556">
                  <c:v>8.0090000000000003</c:v>
                </c:pt>
                <c:pt idx="1557">
                  <c:v>8.1530000000000005</c:v>
                </c:pt>
                <c:pt idx="1558">
                  <c:v>8.2509999999999994</c:v>
                </c:pt>
                <c:pt idx="1559">
                  <c:v>8.359</c:v>
                </c:pt>
                <c:pt idx="1560">
                  <c:v>8.4329999999999998</c:v>
                </c:pt>
                <c:pt idx="1561">
                  <c:v>8.3070000000000004</c:v>
                </c:pt>
                <c:pt idx="1562">
                  <c:v>8.3659999999999997</c:v>
                </c:pt>
                <c:pt idx="1563">
                  <c:v>8.375</c:v>
                </c:pt>
                <c:pt idx="1564">
                  <c:v>8.3960000000000008</c:v>
                </c:pt>
                <c:pt idx="1565">
                  <c:v>8.4979999999999993</c:v>
                </c:pt>
                <c:pt idx="1566">
                  <c:v>8.3989999999999991</c:v>
                </c:pt>
                <c:pt idx="1567">
                  <c:v>8.484</c:v>
                </c:pt>
                <c:pt idx="1568">
                  <c:v>8.5250000000000004</c:v>
                </c:pt>
                <c:pt idx="1569">
                  <c:v>8.6150000000000002</c:v>
                </c:pt>
                <c:pt idx="1570">
                  <c:v>8.5820000000000007</c:v>
                </c:pt>
                <c:pt idx="1571">
                  <c:v>8.593</c:v>
                </c:pt>
                <c:pt idx="1572">
                  <c:v>8.5380000000000003</c:v>
                </c:pt>
                <c:pt idx="1573">
                  <c:v>8.5470000000000006</c:v>
                </c:pt>
                <c:pt idx="1575">
                  <c:v>8.7119999999999997</c:v>
                </c:pt>
                <c:pt idx="1576">
                  <c:v>8.8390000000000004</c:v>
                </c:pt>
                <c:pt idx="1577">
                  <c:v>8.7970000000000006</c:v>
                </c:pt>
                <c:pt idx="1578">
                  <c:v>8.7569999999999997</c:v>
                </c:pt>
                <c:pt idx="1579">
                  <c:v>8.7859999999999996</c:v>
                </c:pt>
                <c:pt idx="1580">
                  <c:v>8.7439999999999998</c:v>
                </c:pt>
                <c:pt idx="1581">
                  <c:v>8.7650000000000006</c:v>
                </c:pt>
                <c:pt idx="1582">
                  <c:v>8.7680000000000007</c:v>
                </c:pt>
                <c:pt idx="1583">
                  <c:v>8.8640000000000008</c:v>
                </c:pt>
                <c:pt idx="1584">
                  <c:v>9.1039999999999992</c:v>
                </c:pt>
                <c:pt idx="1585">
                  <c:v>9.3629999999999995</c:v>
                </c:pt>
                <c:pt idx="1586">
                  <c:v>9.16</c:v>
                </c:pt>
                <c:pt idx="1587">
                  <c:v>9.1370000000000005</c:v>
                </c:pt>
                <c:pt idx="1588">
                  <c:v>9.1150000000000002</c:v>
                </c:pt>
                <c:pt idx="1590">
                  <c:v>9.1110000000000007</c:v>
                </c:pt>
                <c:pt idx="1591">
                  <c:v>9.0079999999999991</c:v>
                </c:pt>
                <c:pt idx="1592">
                  <c:v>8.9619999999999997</c:v>
                </c:pt>
                <c:pt idx="1593">
                  <c:v>8.9280000000000008</c:v>
                </c:pt>
                <c:pt idx="1594">
                  <c:v>8.99</c:v>
                </c:pt>
                <c:pt idx="1595">
                  <c:v>9.0670000000000002</c:v>
                </c:pt>
                <c:pt idx="1596">
                  <c:v>9.0519999999999996</c:v>
                </c:pt>
                <c:pt idx="1597">
                  <c:v>8.9640000000000004</c:v>
                </c:pt>
                <c:pt idx="1598">
                  <c:v>8.8559999999999999</c:v>
                </c:pt>
                <c:pt idx="1600">
                  <c:v>8.8379999999999992</c:v>
                </c:pt>
                <c:pt idx="1601">
                  <c:v>8.984</c:v>
                </c:pt>
                <c:pt idx="1602">
                  <c:v>9.06</c:v>
                </c:pt>
                <c:pt idx="1603">
                  <c:v>9.1189999999999998</c:v>
                </c:pt>
                <c:pt idx="1604">
                  <c:v>9.0860000000000003</c:v>
                </c:pt>
                <c:pt idx="1605">
                  <c:v>9.07</c:v>
                </c:pt>
                <c:pt idx="1606">
                  <c:v>9.0210000000000008</c:v>
                </c:pt>
                <c:pt idx="1607">
                  <c:v>9.0630000000000006</c:v>
                </c:pt>
                <c:pt idx="1608">
                  <c:v>9.0289999999999999</c:v>
                </c:pt>
                <c:pt idx="1609">
                  <c:v>9.0719999999999992</c:v>
                </c:pt>
                <c:pt idx="1610">
                  <c:v>9.1199999999999992</c:v>
                </c:pt>
                <c:pt idx="1611">
                  <c:v>9.1739999999999995</c:v>
                </c:pt>
                <c:pt idx="1612">
                  <c:v>9.1359999999999992</c:v>
                </c:pt>
                <c:pt idx="1613">
                  <c:v>9.0039999999999996</c:v>
                </c:pt>
                <c:pt idx="1614">
                  <c:v>9.0500000000000007</c:v>
                </c:pt>
                <c:pt idx="1615">
                  <c:v>9.0350000000000001</c:v>
                </c:pt>
                <c:pt idx="1616">
                  <c:v>8.9450000000000003</c:v>
                </c:pt>
                <c:pt idx="1617">
                  <c:v>8.8279999999999994</c:v>
                </c:pt>
                <c:pt idx="1618">
                  <c:v>8.7279999999999998</c:v>
                </c:pt>
                <c:pt idx="1619">
                  <c:v>8.6910000000000007</c:v>
                </c:pt>
                <c:pt idx="1620">
                  <c:v>8.8879999999999999</c:v>
                </c:pt>
                <c:pt idx="1621">
                  <c:v>8.8889999999999993</c:v>
                </c:pt>
                <c:pt idx="1622">
                  <c:v>8.8650000000000002</c:v>
                </c:pt>
                <c:pt idx="1623">
                  <c:v>9.0540000000000003</c:v>
                </c:pt>
                <c:pt idx="1624">
                  <c:v>9.0050000000000008</c:v>
                </c:pt>
                <c:pt idx="1625">
                  <c:v>9.0679999999999996</c:v>
                </c:pt>
                <c:pt idx="1626">
                  <c:v>9.1010000000000009</c:v>
                </c:pt>
                <c:pt idx="1627">
                  <c:v>9.1910000000000007</c:v>
                </c:pt>
                <c:pt idx="1628">
                  <c:v>9.1590000000000007</c:v>
                </c:pt>
                <c:pt idx="1629">
                  <c:v>9.1829999999999998</c:v>
                </c:pt>
                <c:pt idx="1630">
                  <c:v>9.2249999999999996</c:v>
                </c:pt>
                <c:pt idx="1631">
                  <c:v>9.3010000000000002</c:v>
                </c:pt>
                <c:pt idx="1632">
                  <c:v>9.2420000000000009</c:v>
                </c:pt>
                <c:pt idx="1633">
                  <c:v>9.33</c:v>
                </c:pt>
                <c:pt idx="1634">
                  <c:v>9.4139999999999997</c:v>
                </c:pt>
                <c:pt idx="1635">
                  <c:v>9.43</c:v>
                </c:pt>
                <c:pt idx="1636">
                  <c:v>9.4749999999999996</c:v>
                </c:pt>
                <c:pt idx="1637">
                  <c:v>9.42</c:v>
                </c:pt>
                <c:pt idx="1638">
                  <c:v>9.4689999999999994</c:v>
                </c:pt>
                <c:pt idx="1639">
                  <c:v>9.6050000000000004</c:v>
                </c:pt>
                <c:pt idx="1640">
                  <c:v>9.64</c:v>
                </c:pt>
                <c:pt idx="1641">
                  <c:v>9.7379999999999995</c:v>
                </c:pt>
                <c:pt idx="1642">
                  <c:v>9.9499999999999993</c:v>
                </c:pt>
                <c:pt idx="1643">
                  <c:v>9.8420000000000005</c:v>
                </c:pt>
                <c:pt idx="1645">
                  <c:v>9.9130000000000003</c:v>
                </c:pt>
                <c:pt idx="1646">
                  <c:v>9.8439999999999994</c:v>
                </c:pt>
                <c:pt idx="1647">
                  <c:v>9.8849999999999998</c:v>
                </c:pt>
                <c:pt idx="1648">
                  <c:v>9.9049999999999994</c:v>
                </c:pt>
                <c:pt idx="1649">
                  <c:v>9.8960000000000008</c:v>
                </c:pt>
                <c:pt idx="1650">
                  <c:v>9.907</c:v>
                </c:pt>
                <c:pt idx="1651">
                  <c:v>9.8559999999999999</c:v>
                </c:pt>
                <c:pt idx="1652">
                  <c:v>9.91</c:v>
                </c:pt>
                <c:pt idx="1653">
                  <c:v>9.9559999999999995</c:v>
                </c:pt>
                <c:pt idx="1654">
                  <c:v>10</c:v>
                </c:pt>
                <c:pt idx="1655">
                  <c:v>10.01</c:v>
                </c:pt>
                <c:pt idx="1656">
                  <c:v>9.9190000000000005</c:v>
                </c:pt>
                <c:pt idx="1657">
                  <c:v>10.116</c:v>
                </c:pt>
                <c:pt idx="1658">
                  <c:v>10.125</c:v>
                </c:pt>
                <c:pt idx="1659">
                  <c:v>10.297000000000001</c:v>
                </c:pt>
                <c:pt idx="1660">
                  <c:v>10.381</c:v>
                </c:pt>
                <c:pt idx="1661">
                  <c:v>10.076000000000001</c:v>
                </c:pt>
                <c:pt idx="1662">
                  <c:v>10.247</c:v>
                </c:pt>
                <c:pt idx="1663">
                  <c:v>10.353</c:v>
                </c:pt>
                <c:pt idx="1664">
                  <c:v>10.058</c:v>
                </c:pt>
                <c:pt idx="1665">
                  <c:v>10.005000000000001</c:v>
                </c:pt>
                <c:pt idx="1666">
                  <c:v>10.167</c:v>
                </c:pt>
                <c:pt idx="1667">
                  <c:v>10.237</c:v>
                </c:pt>
                <c:pt idx="1668">
                  <c:v>10.226000000000001</c:v>
                </c:pt>
                <c:pt idx="1670">
                  <c:v>10.207000000000001</c:v>
                </c:pt>
                <c:pt idx="1671">
                  <c:v>10.185</c:v>
                </c:pt>
                <c:pt idx="1672">
                  <c:v>10.189</c:v>
                </c:pt>
                <c:pt idx="1673">
                  <c:v>10.169</c:v>
                </c:pt>
                <c:pt idx="1674">
                  <c:v>10.087999999999999</c:v>
                </c:pt>
                <c:pt idx="1675">
                  <c:v>10.114000000000001</c:v>
                </c:pt>
                <c:pt idx="1676">
                  <c:v>10.239000000000001</c:v>
                </c:pt>
                <c:pt idx="1677">
                  <c:v>10.257</c:v>
                </c:pt>
                <c:pt idx="1678">
                  <c:v>10.183</c:v>
                </c:pt>
                <c:pt idx="1679">
                  <c:v>10.119999999999999</c:v>
                </c:pt>
                <c:pt idx="1680">
                  <c:v>10.050000000000001</c:v>
                </c:pt>
                <c:pt idx="1681">
                  <c:v>10.02</c:v>
                </c:pt>
                <c:pt idx="1682">
                  <c:v>9.9149999999999991</c:v>
                </c:pt>
                <c:pt idx="1683">
                  <c:v>9.9339999999999993</c:v>
                </c:pt>
                <c:pt idx="1684">
                  <c:v>9.9760000000000009</c:v>
                </c:pt>
                <c:pt idx="1685">
                  <c:v>9.9359999999999999</c:v>
                </c:pt>
                <c:pt idx="1686">
                  <c:v>9.9209999999999994</c:v>
                </c:pt>
                <c:pt idx="1687">
                  <c:v>10.119999999999999</c:v>
                </c:pt>
                <c:pt idx="1688">
                  <c:v>10.090999999999999</c:v>
                </c:pt>
                <c:pt idx="1689">
                  <c:v>10.079000000000001</c:v>
                </c:pt>
                <c:pt idx="1690">
                  <c:v>10.025</c:v>
                </c:pt>
                <c:pt idx="1691">
                  <c:v>10.103</c:v>
                </c:pt>
                <c:pt idx="1692">
                  <c:v>9.7949999999999999</c:v>
                </c:pt>
                <c:pt idx="1694">
                  <c:v>9.8610000000000007</c:v>
                </c:pt>
                <c:pt idx="1695">
                  <c:v>9.7989999999999995</c:v>
                </c:pt>
                <c:pt idx="1696">
                  <c:v>9.73</c:v>
                </c:pt>
                <c:pt idx="1697">
                  <c:v>9.8580000000000005</c:v>
                </c:pt>
                <c:pt idx="1698">
                  <c:v>9.9320000000000004</c:v>
                </c:pt>
                <c:pt idx="1699">
                  <c:v>9.8610000000000007</c:v>
                </c:pt>
                <c:pt idx="1700">
                  <c:v>9.7720000000000002</c:v>
                </c:pt>
                <c:pt idx="1701">
                  <c:v>9.7289999999999992</c:v>
                </c:pt>
                <c:pt idx="1703">
                  <c:v>9.7059999999999995</c:v>
                </c:pt>
                <c:pt idx="1704">
                  <c:v>9.7609999999999992</c:v>
                </c:pt>
                <c:pt idx="1705">
                  <c:v>9.8190000000000008</c:v>
                </c:pt>
                <c:pt idx="1706">
                  <c:v>9.7089999999999996</c:v>
                </c:pt>
                <c:pt idx="1707">
                  <c:v>9.4710000000000001</c:v>
                </c:pt>
                <c:pt idx="1708">
                  <c:v>9.3719999999999999</c:v>
                </c:pt>
                <c:pt idx="1709">
                  <c:v>9.4689999999999994</c:v>
                </c:pt>
                <c:pt idx="1710">
                  <c:v>9.4309999999999992</c:v>
                </c:pt>
                <c:pt idx="1711">
                  <c:v>9.3699999999999992</c:v>
                </c:pt>
                <c:pt idx="1712">
                  <c:v>9.4030000000000005</c:v>
                </c:pt>
                <c:pt idx="1713">
                  <c:v>9.4909999999999997</c:v>
                </c:pt>
                <c:pt idx="1714">
                  <c:v>9.4719999999999995</c:v>
                </c:pt>
                <c:pt idx="1715">
                  <c:v>9.3719999999999999</c:v>
                </c:pt>
                <c:pt idx="1716">
                  <c:v>9.4169999999999998</c:v>
                </c:pt>
                <c:pt idx="1717">
                  <c:v>9.3870000000000005</c:v>
                </c:pt>
                <c:pt idx="1718">
                  <c:v>9.4429999999999996</c:v>
                </c:pt>
                <c:pt idx="1719">
                  <c:v>9.4830000000000005</c:v>
                </c:pt>
                <c:pt idx="1720">
                  <c:v>9.4879999999999995</c:v>
                </c:pt>
                <c:pt idx="1721">
                  <c:v>9.4220000000000006</c:v>
                </c:pt>
                <c:pt idx="1722">
                  <c:v>9.4879999999999995</c:v>
                </c:pt>
                <c:pt idx="1723">
                  <c:v>9.5519999999999996</c:v>
                </c:pt>
                <c:pt idx="1724">
                  <c:v>9.5370000000000008</c:v>
                </c:pt>
                <c:pt idx="1725">
                  <c:v>9.5299999999999994</c:v>
                </c:pt>
                <c:pt idx="1726">
                  <c:v>9.4689999999999994</c:v>
                </c:pt>
                <c:pt idx="1727">
                  <c:v>9.44</c:v>
                </c:pt>
                <c:pt idx="1728">
                  <c:v>9.359</c:v>
                </c:pt>
                <c:pt idx="1729">
                  <c:v>9.2899999999999991</c:v>
                </c:pt>
                <c:pt idx="1730">
                  <c:v>9.2769999999999992</c:v>
                </c:pt>
                <c:pt idx="1731">
                  <c:v>9.1010000000000009</c:v>
                </c:pt>
                <c:pt idx="1732">
                  <c:v>8.9860000000000007</c:v>
                </c:pt>
                <c:pt idx="1733">
                  <c:v>9.048</c:v>
                </c:pt>
                <c:pt idx="1734">
                  <c:v>8.9710000000000001</c:v>
                </c:pt>
                <c:pt idx="1735">
                  <c:v>8.8469999999999995</c:v>
                </c:pt>
                <c:pt idx="1736">
                  <c:v>8.9179999999999993</c:v>
                </c:pt>
                <c:pt idx="1738">
                  <c:v>8.8789999999999996</c:v>
                </c:pt>
                <c:pt idx="1739">
                  <c:v>8.7270000000000003</c:v>
                </c:pt>
                <c:pt idx="1740">
                  <c:v>8.6370000000000005</c:v>
                </c:pt>
                <c:pt idx="1741">
                  <c:v>8.6769999999999996</c:v>
                </c:pt>
                <c:pt idx="1742">
                  <c:v>8.6129999999999995</c:v>
                </c:pt>
                <c:pt idx="1743">
                  <c:v>8.5389999999999997</c:v>
                </c:pt>
                <c:pt idx="1744">
                  <c:v>8.4969999999999999</c:v>
                </c:pt>
                <c:pt idx="1745">
                  <c:v>8.4570000000000007</c:v>
                </c:pt>
                <c:pt idx="1746">
                  <c:v>8.4719999999999995</c:v>
                </c:pt>
                <c:pt idx="1747">
                  <c:v>8.4740000000000002</c:v>
                </c:pt>
                <c:pt idx="1748">
                  <c:v>8.48</c:v>
                </c:pt>
                <c:pt idx="1749">
                  <c:v>8.3469999999999995</c:v>
                </c:pt>
                <c:pt idx="1750">
                  <c:v>8.3450000000000006</c:v>
                </c:pt>
                <c:pt idx="1751">
                  <c:v>8.4640000000000004</c:v>
                </c:pt>
                <c:pt idx="1752">
                  <c:v>8.4689999999999994</c:v>
                </c:pt>
                <c:pt idx="1753">
                  <c:v>8.4239999999999995</c:v>
                </c:pt>
                <c:pt idx="1754">
                  <c:v>8.3089999999999993</c:v>
                </c:pt>
                <c:pt idx="1755">
                  <c:v>8.3650000000000002</c:v>
                </c:pt>
                <c:pt idx="1756">
                  <c:v>8.4090000000000007</c:v>
                </c:pt>
                <c:pt idx="1757">
                  <c:v>8.3219999999999992</c:v>
                </c:pt>
                <c:pt idx="1758">
                  <c:v>8.3550000000000004</c:v>
                </c:pt>
                <c:pt idx="1759">
                  <c:v>8.3350000000000009</c:v>
                </c:pt>
                <c:pt idx="1760">
                  <c:v>8.3409999999999993</c:v>
                </c:pt>
                <c:pt idx="1761">
                  <c:v>8.2919999999999998</c:v>
                </c:pt>
                <c:pt idx="1763">
                  <c:v>8.2799999999999994</c:v>
                </c:pt>
                <c:pt idx="1764">
                  <c:v>8.2530000000000001</c:v>
                </c:pt>
                <c:pt idx="1765">
                  <c:v>8.1769999999999996</c:v>
                </c:pt>
                <c:pt idx="1766">
                  <c:v>8.2539999999999996</c:v>
                </c:pt>
                <c:pt idx="1767">
                  <c:v>8.157</c:v>
                </c:pt>
                <c:pt idx="1768">
                  <c:v>8.0980000000000008</c:v>
                </c:pt>
                <c:pt idx="1769">
                  <c:v>8.1280000000000001</c:v>
                </c:pt>
                <c:pt idx="1770">
                  <c:v>8.1289999999999996</c:v>
                </c:pt>
                <c:pt idx="1771">
                  <c:v>7.99</c:v>
                </c:pt>
                <c:pt idx="1772">
                  <c:v>8.0399999999999991</c:v>
                </c:pt>
                <c:pt idx="1773">
                  <c:v>8.1340000000000003</c:v>
                </c:pt>
                <c:pt idx="1774">
                  <c:v>8.2050000000000001</c:v>
                </c:pt>
                <c:pt idx="1775">
                  <c:v>8.1760000000000002</c:v>
                </c:pt>
                <c:pt idx="1776">
                  <c:v>7.9420000000000002</c:v>
                </c:pt>
                <c:pt idx="1777">
                  <c:v>7.8280000000000003</c:v>
                </c:pt>
                <c:pt idx="1778">
                  <c:v>7.89</c:v>
                </c:pt>
                <c:pt idx="1779">
                  <c:v>7.7220000000000004</c:v>
                </c:pt>
                <c:pt idx="1780">
                  <c:v>7.8949999999999996</c:v>
                </c:pt>
                <c:pt idx="1781">
                  <c:v>7.8609999999999998</c:v>
                </c:pt>
                <c:pt idx="1782">
                  <c:v>7.8529999999999998</c:v>
                </c:pt>
                <c:pt idx="1783">
                  <c:v>7.8789999999999996</c:v>
                </c:pt>
                <c:pt idx="1784">
                  <c:v>7.69</c:v>
                </c:pt>
                <c:pt idx="1785">
                  <c:v>7.64</c:v>
                </c:pt>
                <c:pt idx="1786">
                  <c:v>7.6760000000000002</c:v>
                </c:pt>
                <c:pt idx="1787">
                  <c:v>7.7919999999999998</c:v>
                </c:pt>
                <c:pt idx="1788">
                  <c:v>7.7560000000000002</c:v>
                </c:pt>
                <c:pt idx="1789">
                  <c:v>7.734</c:v>
                </c:pt>
                <c:pt idx="1790">
                  <c:v>7.7149999999999999</c:v>
                </c:pt>
                <c:pt idx="1791">
                  <c:v>7.6680000000000001</c:v>
                </c:pt>
                <c:pt idx="1792">
                  <c:v>7.5839999999999996</c:v>
                </c:pt>
                <c:pt idx="1793">
                  <c:v>7.5419999999999998</c:v>
                </c:pt>
                <c:pt idx="1794">
                  <c:v>7.4950000000000001</c:v>
                </c:pt>
                <c:pt idx="1795">
                  <c:v>7.4720000000000004</c:v>
                </c:pt>
                <c:pt idx="1796">
                  <c:v>7.569</c:v>
                </c:pt>
                <c:pt idx="1797">
                  <c:v>7.52</c:v>
                </c:pt>
                <c:pt idx="1798">
                  <c:v>7.4960000000000004</c:v>
                </c:pt>
                <c:pt idx="1799">
                  <c:v>7.4770000000000003</c:v>
                </c:pt>
                <c:pt idx="1800">
                  <c:v>7.4950000000000001</c:v>
                </c:pt>
                <c:pt idx="1801">
                  <c:v>7.5380000000000003</c:v>
                </c:pt>
                <c:pt idx="1802">
                  <c:v>7.5919999999999996</c:v>
                </c:pt>
                <c:pt idx="1803">
                  <c:v>7.5739999999999998</c:v>
                </c:pt>
                <c:pt idx="1804">
                  <c:v>7.5810000000000004</c:v>
                </c:pt>
                <c:pt idx="1805">
                  <c:v>7.5250000000000004</c:v>
                </c:pt>
                <c:pt idx="1806">
                  <c:v>7.5289999999999999</c:v>
                </c:pt>
                <c:pt idx="1807">
                  <c:v>7.423</c:v>
                </c:pt>
                <c:pt idx="1808">
                  <c:v>7.3250000000000002</c:v>
                </c:pt>
                <c:pt idx="1809">
                  <c:v>7.351</c:v>
                </c:pt>
                <c:pt idx="1810">
                  <c:v>7.415</c:v>
                </c:pt>
                <c:pt idx="1811">
                  <c:v>7.3840000000000003</c:v>
                </c:pt>
                <c:pt idx="1812">
                  <c:v>7.47</c:v>
                </c:pt>
                <c:pt idx="1813">
                  <c:v>7.3120000000000003</c:v>
                </c:pt>
                <c:pt idx="1814">
                  <c:v>7.2030000000000003</c:v>
                </c:pt>
                <c:pt idx="1815">
                  <c:v>7.19</c:v>
                </c:pt>
                <c:pt idx="1816">
                  <c:v>7.1950000000000003</c:v>
                </c:pt>
                <c:pt idx="1817">
                  <c:v>7.15</c:v>
                </c:pt>
                <c:pt idx="1818">
                  <c:v>7.1369999999999996</c:v>
                </c:pt>
                <c:pt idx="1819">
                  <c:v>7.0519999999999996</c:v>
                </c:pt>
                <c:pt idx="1820">
                  <c:v>6.9880000000000004</c:v>
                </c:pt>
                <c:pt idx="1821">
                  <c:v>7.0140000000000002</c:v>
                </c:pt>
                <c:pt idx="1822">
                  <c:v>6.9329999999999998</c:v>
                </c:pt>
                <c:pt idx="1823">
                  <c:v>6.9349999999999996</c:v>
                </c:pt>
                <c:pt idx="1824">
                  <c:v>6.923</c:v>
                </c:pt>
                <c:pt idx="1825">
                  <c:v>6.9569999999999999</c:v>
                </c:pt>
                <c:pt idx="1826">
                  <c:v>6.9610000000000003</c:v>
                </c:pt>
                <c:pt idx="1827">
                  <c:v>6.8879999999999999</c:v>
                </c:pt>
                <c:pt idx="1828">
                  <c:v>6.8</c:v>
                </c:pt>
                <c:pt idx="1829">
                  <c:v>6.8220000000000001</c:v>
                </c:pt>
                <c:pt idx="1830">
                  <c:v>6.8719999999999999</c:v>
                </c:pt>
                <c:pt idx="1831">
                  <c:v>6.8250000000000002</c:v>
                </c:pt>
                <c:pt idx="1833">
                  <c:v>6.61</c:v>
                </c:pt>
                <c:pt idx="1834">
                  <c:v>6.5519999999999996</c:v>
                </c:pt>
                <c:pt idx="1835">
                  <c:v>6.5010000000000003</c:v>
                </c:pt>
                <c:pt idx="1836">
                  <c:v>6.5839999999999996</c:v>
                </c:pt>
                <c:pt idx="1837">
                  <c:v>6.56</c:v>
                </c:pt>
                <c:pt idx="1838">
                  <c:v>6.5519999999999996</c:v>
                </c:pt>
                <c:pt idx="1839">
                  <c:v>6.6390000000000002</c:v>
                </c:pt>
                <c:pt idx="1840">
                  <c:v>6.5659999999999998</c:v>
                </c:pt>
                <c:pt idx="1841">
                  <c:v>6.6079999999999997</c:v>
                </c:pt>
                <c:pt idx="1842">
                  <c:v>6.6020000000000003</c:v>
                </c:pt>
                <c:pt idx="1843">
                  <c:v>6.68</c:v>
                </c:pt>
                <c:pt idx="1844">
                  <c:v>6.6459999999999999</c:v>
                </c:pt>
                <c:pt idx="1845">
                  <c:v>6.5369999999999999</c:v>
                </c:pt>
                <c:pt idx="1846">
                  <c:v>6.5860000000000003</c:v>
                </c:pt>
                <c:pt idx="1848">
                  <c:v>6.5430000000000001</c:v>
                </c:pt>
                <c:pt idx="1849">
                  <c:v>6.5430000000000001</c:v>
                </c:pt>
                <c:pt idx="1850">
                  <c:v>6.6020000000000003</c:v>
                </c:pt>
                <c:pt idx="1851">
                  <c:v>6.5570000000000004</c:v>
                </c:pt>
                <c:pt idx="1852">
                  <c:v>6.5460000000000003</c:v>
                </c:pt>
                <c:pt idx="1853">
                  <c:v>6.5970000000000004</c:v>
                </c:pt>
                <c:pt idx="1854">
                  <c:v>6.55</c:v>
                </c:pt>
                <c:pt idx="1855">
                  <c:v>6.6639999999999997</c:v>
                </c:pt>
                <c:pt idx="1856">
                  <c:v>6.6040000000000001</c:v>
                </c:pt>
                <c:pt idx="1857">
                  <c:v>6.5629999999999997</c:v>
                </c:pt>
                <c:pt idx="1859">
                  <c:v>6.5890000000000004</c:v>
                </c:pt>
                <c:pt idx="1860">
                  <c:v>6.6619999999999999</c:v>
                </c:pt>
                <c:pt idx="1861">
                  <c:v>6.6509999999999998</c:v>
                </c:pt>
                <c:pt idx="1862">
                  <c:v>6.5209999999999999</c:v>
                </c:pt>
                <c:pt idx="1863">
                  <c:v>6.4859999999999998</c:v>
                </c:pt>
                <c:pt idx="1864">
                  <c:v>6.2919999999999998</c:v>
                </c:pt>
                <c:pt idx="1865">
                  <c:v>6.1820000000000004</c:v>
                </c:pt>
                <c:pt idx="1866">
                  <c:v>6.2290000000000001</c:v>
                </c:pt>
                <c:pt idx="1867">
                  <c:v>6.1040000000000001</c:v>
                </c:pt>
                <c:pt idx="1868">
                  <c:v>6.093</c:v>
                </c:pt>
                <c:pt idx="1869">
                  <c:v>6.0149999999999997</c:v>
                </c:pt>
                <c:pt idx="1870">
                  <c:v>6.0049999999999999</c:v>
                </c:pt>
                <c:pt idx="1871">
                  <c:v>5.9729999999999999</c:v>
                </c:pt>
                <c:pt idx="1872">
                  <c:v>5.875</c:v>
                </c:pt>
                <c:pt idx="1873">
                  <c:v>5.8789999999999996</c:v>
                </c:pt>
                <c:pt idx="1874">
                  <c:v>5.8419999999999996</c:v>
                </c:pt>
                <c:pt idx="1875">
                  <c:v>5.9550000000000001</c:v>
                </c:pt>
                <c:pt idx="1876">
                  <c:v>5.867</c:v>
                </c:pt>
                <c:pt idx="1877">
                  <c:v>5.7830000000000004</c:v>
                </c:pt>
                <c:pt idx="1878">
                  <c:v>5.7990000000000004</c:v>
                </c:pt>
                <c:pt idx="1879">
                  <c:v>5.7919999999999998</c:v>
                </c:pt>
                <c:pt idx="1880">
                  <c:v>5.8710000000000004</c:v>
                </c:pt>
                <c:pt idx="1881">
                  <c:v>5.6859999999999999</c:v>
                </c:pt>
                <c:pt idx="1882">
                  <c:v>5.5780000000000003</c:v>
                </c:pt>
                <c:pt idx="1883">
                  <c:v>5.5309999999999997</c:v>
                </c:pt>
                <c:pt idx="1884">
                  <c:v>5.5010000000000003</c:v>
                </c:pt>
                <c:pt idx="1885">
                  <c:v>5.5620000000000003</c:v>
                </c:pt>
                <c:pt idx="1886">
                  <c:v>5.5629999999999997</c:v>
                </c:pt>
                <c:pt idx="1887">
                  <c:v>5.4930000000000003</c:v>
                </c:pt>
                <c:pt idx="1888">
                  <c:v>5.5179999999999998</c:v>
                </c:pt>
                <c:pt idx="1889">
                  <c:v>5.5350000000000001</c:v>
                </c:pt>
                <c:pt idx="1890">
                  <c:v>5.524</c:v>
                </c:pt>
                <c:pt idx="1891">
                  <c:v>5.4610000000000003</c:v>
                </c:pt>
                <c:pt idx="1892">
                  <c:v>5.4029999999999996</c:v>
                </c:pt>
                <c:pt idx="1893">
                  <c:v>5.3570000000000002</c:v>
                </c:pt>
                <c:pt idx="1894">
                  <c:v>5.18</c:v>
                </c:pt>
                <c:pt idx="1895">
                  <c:v>5.2140000000000004</c:v>
                </c:pt>
                <c:pt idx="1896">
                  <c:v>5.1849999999999996</c:v>
                </c:pt>
                <c:pt idx="1897">
                  <c:v>5.0670000000000002</c:v>
                </c:pt>
                <c:pt idx="1898">
                  <c:v>4.9569999999999999</c:v>
                </c:pt>
                <c:pt idx="1899">
                  <c:v>4.9459999999999997</c:v>
                </c:pt>
                <c:pt idx="1900">
                  <c:v>4.907</c:v>
                </c:pt>
                <c:pt idx="1901">
                  <c:v>4.9550000000000001</c:v>
                </c:pt>
                <c:pt idx="1903">
                  <c:v>5.0289999999999999</c:v>
                </c:pt>
                <c:pt idx="1904">
                  <c:v>5.0659999999999998</c:v>
                </c:pt>
                <c:pt idx="1905">
                  <c:v>5.0190000000000001</c:v>
                </c:pt>
                <c:pt idx="1906">
                  <c:v>4.9989999999999997</c:v>
                </c:pt>
                <c:pt idx="1907">
                  <c:v>5.0439999999999996</c:v>
                </c:pt>
                <c:pt idx="1908">
                  <c:v>5.0359999999999996</c:v>
                </c:pt>
                <c:pt idx="1909">
                  <c:v>5.0289999999999999</c:v>
                </c:pt>
                <c:pt idx="1910">
                  <c:v>5.0679999999999996</c:v>
                </c:pt>
                <c:pt idx="1911">
                  <c:v>5.1130000000000004</c:v>
                </c:pt>
                <c:pt idx="1912">
                  <c:v>5.1040000000000001</c:v>
                </c:pt>
                <c:pt idx="1913">
                  <c:v>5.1509999999999998</c:v>
                </c:pt>
                <c:pt idx="1914">
                  <c:v>5.1920000000000002</c:v>
                </c:pt>
                <c:pt idx="1915">
                  <c:v>5.2889999999999997</c:v>
                </c:pt>
                <c:pt idx="1916">
                  <c:v>5.2389999999999999</c:v>
                </c:pt>
                <c:pt idx="1917">
                  <c:v>5.391</c:v>
                </c:pt>
                <c:pt idx="1918">
                  <c:v>5.4409999999999998</c:v>
                </c:pt>
                <c:pt idx="1919">
                  <c:v>5.484</c:v>
                </c:pt>
                <c:pt idx="1920">
                  <c:v>5.4189999999999996</c:v>
                </c:pt>
                <c:pt idx="1921">
                  <c:v>5.4669999999999996</c:v>
                </c:pt>
                <c:pt idx="1922">
                  <c:v>5.6120000000000001</c:v>
                </c:pt>
                <c:pt idx="1923">
                  <c:v>5.7450000000000001</c:v>
                </c:pt>
                <c:pt idx="1924">
                  <c:v>5.6950000000000003</c:v>
                </c:pt>
                <c:pt idx="1925">
                  <c:v>5.7309999999999999</c:v>
                </c:pt>
                <c:pt idx="1926">
                  <c:v>5.8209999999999997</c:v>
                </c:pt>
                <c:pt idx="1928">
                  <c:v>5.7329999999999997</c:v>
                </c:pt>
                <c:pt idx="1929">
                  <c:v>5.6609999999999996</c:v>
                </c:pt>
                <c:pt idx="1930">
                  <c:v>5.7990000000000004</c:v>
                </c:pt>
                <c:pt idx="1931">
                  <c:v>5.7290000000000001</c:v>
                </c:pt>
                <c:pt idx="1932">
                  <c:v>5.8230000000000004</c:v>
                </c:pt>
                <c:pt idx="1933">
                  <c:v>5.9370000000000003</c:v>
                </c:pt>
                <c:pt idx="1934">
                  <c:v>5.9989999999999997</c:v>
                </c:pt>
                <c:pt idx="1935">
                  <c:v>6.0389999999999997</c:v>
                </c:pt>
                <c:pt idx="1936">
                  <c:v>6.0110000000000001</c:v>
                </c:pt>
                <c:pt idx="1937">
                  <c:v>6.0549999999999997</c:v>
                </c:pt>
                <c:pt idx="1938">
                  <c:v>6.0519999999999996</c:v>
                </c:pt>
                <c:pt idx="1939">
                  <c:v>6.1520000000000001</c:v>
                </c:pt>
                <c:pt idx="1940">
                  <c:v>6.0810000000000004</c:v>
                </c:pt>
                <c:pt idx="1941">
                  <c:v>6.08</c:v>
                </c:pt>
                <c:pt idx="1942">
                  <c:v>6.1680000000000001</c:v>
                </c:pt>
                <c:pt idx="1943">
                  <c:v>6.2329999999999997</c:v>
                </c:pt>
                <c:pt idx="1944">
                  <c:v>6.1020000000000003</c:v>
                </c:pt>
                <c:pt idx="1945">
                  <c:v>6.0250000000000004</c:v>
                </c:pt>
                <c:pt idx="1946">
                  <c:v>5.9349999999999996</c:v>
                </c:pt>
                <c:pt idx="1947">
                  <c:v>5.992</c:v>
                </c:pt>
                <c:pt idx="1948">
                  <c:v>5.944</c:v>
                </c:pt>
                <c:pt idx="1949">
                  <c:v>5.907</c:v>
                </c:pt>
                <c:pt idx="1950">
                  <c:v>6.0510000000000002</c:v>
                </c:pt>
                <c:pt idx="1951">
                  <c:v>6.0570000000000004</c:v>
                </c:pt>
                <c:pt idx="1952">
                  <c:v>6.0720000000000001</c:v>
                </c:pt>
                <c:pt idx="1953">
                  <c:v>5.931</c:v>
                </c:pt>
                <c:pt idx="1954">
                  <c:v>6.008</c:v>
                </c:pt>
                <c:pt idx="1955">
                  <c:v>5.9359999999999999</c:v>
                </c:pt>
                <c:pt idx="1956">
                  <c:v>5.9320000000000004</c:v>
                </c:pt>
                <c:pt idx="1957">
                  <c:v>5.8890000000000002</c:v>
                </c:pt>
                <c:pt idx="1958">
                  <c:v>5.9290000000000003</c:v>
                </c:pt>
                <c:pt idx="1959">
                  <c:v>5.9249999999999998</c:v>
                </c:pt>
                <c:pt idx="1960">
                  <c:v>5.9249999999999998</c:v>
                </c:pt>
                <c:pt idx="1961">
                  <c:v>5.9980000000000002</c:v>
                </c:pt>
                <c:pt idx="1962">
                  <c:v>5.9509999999999996</c:v>
                </c:pt>
                <c:pt idx="1963">
                  <c:v>5.8940000000000001</c:v>
                </c:pt>
                <c:pt idx="1964">
                  <c:v>5.835</c:v>
                </c:pt>
                <c:pt idx="1965">
                  <c:v>5.8810000000000002</c:v>
                </c:pt>
                <c:pt idx="1966">
                  <c:v>5.7830000000000004</c:v>
                </c:pt>
                <c:pt idx="1967">
                  <c:v>5.8010000000000002</c:v>
                </c:pt>
                <c:pt idx="1968">
                  <c:v>5.7009999999999996</c:v>
                </c:pt>
                <c:pt idx="1969">
                  <c:v>5.6689999999999996</c:v>
                </c:pt>
                <c:pt idx="1970">
                  <c:v>5.6829999999999998</c:v>
                </c:pt>
                <c:pt idx="1971">
                  <c:v>5.6840000000000002</c:v>
                </c:pt>
                <c:pt idx="1972">
                  <c:v>5.66</c:v>
                </c:pt>
                <c:pt idx="1973">
                  <c:v>5.6449999999999996</c:v>
                </c:pt>
                <c:pt idx="1974">
                  <c:v>5.4370000000000003</c:v>
                </c:pt>
                <c:pt idx="1975">
                  <c:v>5.2439999999999998</c:v>
                </c:pt>
                <c:pt idx="1976">
                  <c:v>5.2510000000000003</c:v>
                </c:pt>
                <c:pt idx="1977">
                  <c:v>5.2510000000000003</c:v>
                </c:pt>
                <c:pt idx="1978">
                  <c:v>5.2270000000000003</c:v>
                </c:pt>
                <c:pt idx="1979">
                  <c:v>5.1390000000000002</c:v>
                </c:pt>
                <c:pt idx="1980">
                  <c:v>5.15</c:v>
                </c:pt>
                <c:pt idx="1981">
                  <c:v>5.1520000000000001</c:v>
                </c:pt>
                <c:pt idx="1982">
                  <c:v>5.0979999999999999</c:v>
                </c:pt>
                <c:pt idx="1983">
                  <c:v>4.9969999999999999</c:v>
                </c:pt>
                <c:pt idx="1984">
                  <c:v>5.0460000000000003</c:v>
                </c:pt>
                <c:pt idx="1985">
                  <c:v>5.04</c:v>
                </c:pt>
                <c:pt idx="1986">
                  <c:v>5.0220000000000002</c:v>
                </c:pt>
                <c:pt idx="1987">
                  <c:v>4.9889999999999999</c:v>
                </c:pt>
                <c:pt idx="1988">
                  <c:v>5.0739999999999998</c:v>
                </c:pt>
                <c:pt idx="1989">
                  <c:v>5.1070000000000002</c:v>
                </c:pt>
                <c:pt idx="1990">
                  <c:v>5.0590000000000002</c:v>
                </c:pt>
                <c:pt idx="1991">
                  <c:v>5.0780000000000003</c:v>
                </c:pt>
                <c:pt idx="1992">
                  <c:v>5.0940000000000003</c:v>
                </c:pt>
                <c:pt idx="1993">
                  <c:v>5.0110000000000001</c:v>
                </c:pt>
                <c:pt idx="1994">
                  <c:v>4.9329999999999998</c:v>
                </c:pt>
                <c:pt idx="1996">
                  <c:v>5.008</c:v>
                </c:pt>
                <c:pt idx="1997">
                  <c:v>5.0439999999999996</c:v>
                </c:pt>
                <c:pt idx="1998">
                  <c:v>5.0389999999999997</c:v>
                </c:pt>
                <c:pt idx="1999">
                  <c:v>5.0209999999999999</c:v>
                </c:pt>
                <c:pt idx="2000">
                  <c:v>5.0030000000000001</c:v>
                </c:pt>
                <c:pt idx="2001">
                  <c:v>5.0510000000000002</c:v>
                </c:pt>
                <c:pt idx="2002">
                  <c:v>5.08</c:v>
                </c:pt>
                <c:pt idx="2003">
                  <c:v>5.0330000000000004</c:v>
                </c:pt>
                <c:pt idx="2004">
                  <c:v>5.0410000000000004</c:v>
                </c:pt>
                <c:pt idx="2005">
                  <c:v>4.9569999999999999</c:v>
                </c:pt>
                <c:pt idx="2006">
                  <c:v>4.9459999999999997</c:v>
                </c:pt>
                <c:pt idx="2007">
                  <c:v>4.8380000000000001</c:v>
                </c:pt>
                <c:pt idx="2008">
                  <c:v>4.8630000000000004</c:v>
                </c:pt>
                <c:pt idx="2009">
                  <c:v>5.0250000000000004</c:v>
                </c:pt>
                <c:pt idx="2010">
                  <c:v>5.133</c:v>
                </c:pt>
                <c:pt idx="2011">
                  <c:v>5.0919999999999996</c:v>
                </c:pt>
                <c:pt idx="2012">
                  <c:v>5.1269999999999998</c:v>
                </c:pt>
                <c:pt idx="2013">
                  <c:v>5.16</c:v>
                </c:pt>
                <c:pt idx="2014">
                  <c:v>5.1849999999999996</c:v>
                </c:pt>
                <c:pt idx="2015">
                  <c:v>5.2119999999999997</c:v>
                </c:pt>
                <c:pt idx="2016">
                  <c:v>5.3220000000000001</c:v>
                </c:pt>
                <c:pt idx="2017">
                  <c:v>5.2629999999999999</c:v>
                </c:pt>
                <c:pt idx="2018">
                  <c:v>5.2530000000000001</c:v>
                </c:pt>
                <c:pt idx="2019">
                  <c:v>5.282</c:v>
                </c:pt>
                <c:pt idx="2020">
                  <c:v>5.3</c:v>
                </c:pt>
                <c:pt idx="2021">
                  <c:v>5.3</c:v>
                </c:pt>
                <c:pt idx="2022">
                  <c:v>5.3419999999999996</c:v>
                </c:pt>
                <c:pt idx="2023">
                  <c:v>5.3719999999999999</c:v>
                </c:pt>
                <c:pt idx="2024">
                  <c:v>5.3369999999999997</c:v>
                </c:pt>
                <c:pt idx="2025">
                  <c:v>5.3609999999999998</c:v>
                </c:pt>
                <c:pt idx="2026">
                  <c:v>5.3959999999999999</c:v>
                </c:pt>
                <c:pt idx="2027">
                  <c:v>5.3550000000000004</c:v>
                </c:pt>
                <c:pt idx="2028">
                  <c:v>5.319</c:v>
                </c:pt>
                <c:pt idx="2029">
                  <c:v>5.2789999999999999</c:v>
                </c:pt>
                <c:pt idx="2030">
                  <c:v>5.2640000000000002</c:v>
                </c:pt>
                <c:pt idx="2031">
                  <c:v>5.1890000000000001</c:v>
                </c:pt>
                <c:pt idx="2032">
                  <c:v>5.1710000000000003</c:v>
                </c:pt>
                <c:pt idx="2033">
                  <c:v>5.181</c:v>
                </c:pt>
                <c:pt idx="2034">
                  <c:v>5.1580000000000004</c:v>
                </c:pt>
                <c:pt idx="2035">
                  <c:v>5.1609999999999996</c:v>
                </c:pt>
                <c:pt idx="2036">
                  <c:v>5.181</c:v>
                </c:pt>
                <c:pt idx="2037">
                  <c:v>5.2030000000000003</c:v>
                </c:pt>
                <c:pt idx="2038">
                  <c:v>5.2949999999999999</c:v>
                </c:pt>
                <c:pt idx="2039">
                  <c:v>5.2960000000000003</c:v>
                </c:pt>
                <c:pt idx="2040">
                  <c:v>5.2939999999999996</c:v>
                </c:pt>
                <c:pt idx="2041">
                  <c:v>5.266</c:v>
                </c:pt>
                <c:pt idx="2042">
                  <c:v>5.2080000000000002</c:v>
                </c:pt>
                <c:pt idx="2043">
                  <c:v>5.1719999999999997</c:v>
                </c:pt>
                <c:pt idx="2044">
                  <c:v>5.1070000000000002</c:v>
                </c:pt>
                <c:pt idx="2045">
                  <c:v>5.13</c:v>
                </c:pt>
                <c:pt idx="2046">
                  <c:v>5.1180000000000003</c:v>
                </c:pt>
                <c:pt idx="2047">
                  <c:v>5.0730000000000004</c:v>
                </c:pt>
                <c:pt idx="2048">
                  <c:v>5.0679999999999996</c:v>
                </c:pt>
                <c:pt idx="2049">
                  <c:v>5.133</c:v>
                </c:pt>
                <c:pt idx="2050">
                  <c:v>5.1459999999999999</c:v>
                </c:pt>
                <c:pt idx="2051">
                  <c:v>5.1520000000000001</c:v>
                </c:pt>
                <c:pt idx="2052">
                  <c:v>5.1050000000000004</c:v>
                </c:pt>
                <c:pt idx="2053">
                  <c:v>5.1840000000000002</c:v>
                </c:pt>
                <c:pt idx="2054">
                  <c:v>5.202</c:v>
                </c:pt>
                <c:pt idx="2055">
                  <c:v>5.165</c:v>
                </c:pt>
                <c:pt idx="2056">
                  <c:v>5.3159999999999998</c:v>
                </c:pt>
                <c:pt idx="2057">
                  <c:v>5.3490000000000002</c:v>
                </c:pt>
                <c:pt idx="2058">
                  <c:v>5.3040000000000003</c:v>
                </c:pt>
                <c:pt idx="2059">
                  <c:v>5.375</c:v>
                </c:pt>
                <c:pt idx="2060">
                  <c:v>5.4390000000000001</c:v>
                </c:pt>
                <c:pt idx="2061">
                  <c:v>5.3879999999999999</c:v>
                </c:pt>
                <c:pt idx="2062">
                  <c:v>5.4269999999999996</c:v>
                </c:pt>
                <c:pt idx="2063">
                  <c:v>5.4080000000000004</c:v>
                </c:pt>
                <c:pt idx="2064">
                  <c:v>5.4189999999999996</c:v>
                </c:pt>
                <c:pt idx="2065">
                  <c:v>5.4089999999999998</c:v>
                </c:pt>
                <c:pt idx="2066">
                  <c:v>5.4459999999999997</c:v>
                </c:pt>
                <c:pt idx="2067">
                  <c:v>5.492</c:v>
                </c:pt>
                <c:pt idx="2068">
                  <c:v>5.4580000000000002</c:v>
                </c:pt>
                <c:pt idx="2069">
                  <c:v>5.4290000000000003</c:v>
                </c:pt>
                <c:pt idx="2070">
                  <c:v>5.4989999999999997</c:v>
                </c:pt>
                <c:pt idx="2071">
                  <c:v>5.4880000000000004</c:v>
                </c:pt>
                <c:pt idx="2072">
                  <c:v>5.45</c:v>
                </c:pt>
                <c:pt idx="2073">
                  <c:v>5.391</c:v>
                </c:pt>
                <c:pt idx="2074">
                  <c:v>5.4169999999999998</c:v>
                </c:pt>
                <c:pt idx="2075">
                  <c:v>5.43</c:v>
                </c:pt>
                <c:pt idx="2076">
                  <c:v>5.4649999999999999</c:v>
                </c:pt>
                <c:pt idx="2077">
                  <c:v>5.4329999999999998</c:v>
                </c:pt>
                <c:pt idx="2078">
                  <c:v>5.4720000000000004</c:v>
                </c:pt>
                <c:pt idx="2079">
                  <c:v>5.4980000000000002</c:v>
                </c:pt>
                <c:pt idx="2080">
                  <c:v>5.4829999999999997</c:v>
                </c:pt>
                <c:pt idx="2081">
                  <c:v>5.4139999999999997</c:v>
                </c:pt>
                <c:pt idx="2082">
                  <c:v>5.4530000000000003</c:v>
                </c:pt>
                <c:pt idx="2083">
                  <c:v>5.4930000000000003</c:v>
                </c:pt>
                <c:pt idx="2084">
                  <c:v>5.5380000000000003</c:v>
                </c:pt>
                <c:pt idx="2085">
                  <c:v>5.5149999999999997</c:v>
                </c:pt>
                <c:pt idx="2086">
                  <c:v>5.5419999999999998</c:v>
                </c:pt>
                <c:pt idx="2087">
                  <c:v>5.6219999999999999</c:v>
                </c:pt>
                <c:pt idx="2088">
                  <c:v>5.6159999999999997</c:v>
                </c:pt>
                <c:pt idx="2090">
                  <c:v>5.7160000000000002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5175-4768-A2AB-B4B3D3C5515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429817983"/>
        <c:axId val="1429813663"/>
      </c:lineChart>
      <c:dateAx>
        <c:axId val="1636006048"/>
        <c:scaling>
          <c:orientation val="minMax"/>
        </c:scaling>
        <c:delete val="0"/>
        <c:axPos val="b"/>
        <c:numFmt formatCode="mmm\-yy" sourceLinked="0"/>
        <c:majorTickMark val="out"/>
        <c:minorTickMark val="out"/>
        <c:tickLblPos val="nextTo"/>
        <c:spPr>
          <a:noFill/>
          <a:ln w="15875" cap="flat" cmpd="sng" algn="ctr">
            <a:solidFill>
              <a:sysClr val="windowText" lastClr="000000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1441005279"/>
        <c:crosses val="autoZero"/>
        <c:auto val="1"/>
        <c:lblOffset val="100"/>
        <c:baseTimeUnit val="days"/>
        <c:majorUnit val="12"/>
        <c:majorTimeUnit val="months"/>
        <c:minorUnit val="3"/>
        <c:minorTimeUnit val="months"/>
      </c:dateAx>
      <c:valAx>
        <c:axId val="1441005279"/>
        <c:scaling>
          <c:orientation val="minMax"/>
          <c:min val="1200"/>
        </c:scaling>
        <c:delete val="0"/>
        <c:axPos val="l"/>
        <c:majorGridlines>
          <c:spPr>
            <a:ln w="12700" cap="flat" cmpd="sng" algn="ctr">
              <a:solidFill>
                <a:sysClr val="window" lastClr="FFFFFF">
                  <a:lumMod val="50000"/>
                </a:sys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2000" b="0" i="0" u="none" strike="noStrike" kern="1200" baseline="0">
                    <a:solidFill>
                      <a:srgbClr val="095F8F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GB" sz="2000" b="0" i="0" u="none" strike="noStrike" kern="1200" baseline="0" dirty="0">
                    <a:solidFill>
                      <a:srgbClr val="095F8F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US$ per oz</a:t>
                </a:r>
                <a:endParaRPr lang="en-GB" sz="2000" dirty="0">
                  <a:solidFill>
                    <a:srgbClr val="095F8F"/>
                  </a:solidFill>
                </a:endParaRPr>
              </a:p>
            </c:rich>
          </c:tx>
          <c:layout>
            <c:manualLayout>
              <c:xMode val="edge"/>
              <c:yMode val="edge"/>
              <c:x val="4.3105193125902756E-5"/>
              <c:y val="0.33657932341790608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2000" b="0" i="0" u="none" strike="noStrike" kern="1200" baseline="0">
                  <a:solidFill>
                    <a:srgbClr val="095F8F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19050">
            <a:solidFill>
              <a:srgbClr val="095F8F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rgbClr val="095F8F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1636006048"/>
        <c:crosses val="autoZero"/>
        <c:crossBetween val="between"/>
      </c:valAx>
      <c:valAx>
        <c:axId val="1429813663"/>
        <c:scaling>
          <c:orientation val="minMax"/>
        </c:scaling>
        <c:delete val="0"/>
        <c:axPos val="r"/>
        <c:title>
          <c:tx>
            <c:rich>
              <a:bodyPr rot="5400000" spcFirstLastPara="1" vertOverflow="ellipsis" wrap="square" anchor="ctr" anchorCtr="1"/>
              <a:lstStyle/>
              <a:p>
                <a:pPr>
                  <a:defRPr sz="2000" b="0" i="0" u="none" strike="noStrike" kern="1200" baseline="0">
                    <a:solidFill>
                      <a:srgbClr val="EE3900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r>
                  <a:rPr lang="en-GB" sz="2000" dirty="0">
                    <a:solidFill>
                      <a:srgbClr val="EE39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US 10Y TIPS Index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5400000" spcFirstLastPara="1" vertOverflow="ellipsis" wrap="square" anchor="ctr" anchorCtr="1"/>
            <a:lstStyle/>
            <a:p>
              <a:pPr>
                <a:defRPr sz="2000" b="0" i="0" u="none" strike="noStrike" kern="1200" baseline="0">
                  <a:solidFill>
                    <a:srgbClr val="EE3900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pPr>
              <a:endParaRPr lang="en-US"/>
            </a:p>
          </c:txPr>
        </c:title>
        <c:numFmt formatCode="\ \ 0_ ;\ \ \–0\ " sourceLinked="0"/>
        <c:majorTickMark val="out"/>
        <c:minorTickMark val="none"/>
        <c:tickLblPos val="nextTo"/>
        <c:spPr>
          <a:noFill/>
          <a:ln w="19050">
            <a:solidFill>
              <a:srgbClr val="EE3900"/>
            </a:solidFill>
          </a:ln>
          <a:effectLst/>
        </c:spPr>
        <c:txPr>
          <a:bodyPr rot="60000" spcFirstLastPara="1" vertOverflow="ellipsis" wrap="square" anchor="ctr" anchorCtr="1"/>
          <a:lstStyle/>
          <a:p>
            <a:pPr>
              <a:defRPr sz="2000" b="0" i="0" u="none" strike="noStrike" kern="1200" baseline="0">
                <a:solidFill>
                  <a:srgbClr val="FF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1429817983"/>
        <c:crosses val="max"/>
        <c:crossBetween val="between"/>
      </c:valAx>
      <c:dateAx>
        <c:axId val="1429817983"/>
        <c:scaling>
          <c:orientation val="minMax"/>
        </c:scaling>
        <c:delete val="1"/>
        <c:axPos val="b"/>
        <c:numFmt formatCode="m/d/yyyy" sourceLinked="1"/>
        <c:majorTickMark val="out"/>
        <c:minorTickMark val="none"/>
        <c:tickLblPos val="nextTo"/>
        <c:crossAx val="1429813663"/>
        <c:crosses val="autoZero"/>
        <c:auto val="1"/>
        <c:lblOffset val="100"/>
        <c:baseTimeUnit val="days"/>
      </c:date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  <c:userShapes r:id="rId5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</cdr:x>
      <cdr:y>0.93576</cdr:y>
    </cdr:from>
    <cdr:to>
      <cdr:x>1</cdr:x>
      <cdr:y>0.99876</cdr:y>
    </cdr:to>
    <cdr:sp macro="" textlink="">
      <cdr:nvSpPr>
        <cdr:cNvPr id="4" name="TextBox 3">
          <a:extLst xmlns:a="http://schemas.openxmlformats.org/drawingml/2006/main">
            <a:ext uri="{FF2B5EF4-FFF2-40B4-BE49-F238E27FC236}">
              <a16:creationId xmlns:a16="http://schemas.microsoft.com/office/drawing/2014/main" id="{BC012D18-88AC-9942-4E9C-C60690EDD8B3}"/>
            </a:ext>
          </a:extLst>
        </cdr:cNvPr>
        <cdr:cNvSpPr txBox="1"/>
      </cdr:nvSpPr>
      <cdr:spPr>
        <a:xfrm xmlns:a="http://schemas.openxmlformats.org/drawingml/2006/main">
          <a:off x="0" y="6417472"/>
          <a:ext cx="9905999" cy="43204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 rtl="0"/>
          <a:r>
            <a:rPr lang="en-GB" sz="2400" b="1" dirty="0">
              <a:latin typeface="Arial" panose="020B0604020202020204" pitchFamily="34" charset="0"/>
              <a:cs typeface="Arial" panose="020B0604020202020204" pitchFamily="34" charset="0"/>
            </a:rPr>
            <a:t>Figure 2 </a:t>
          </a:r>
          <a:r>
            <a:rPr lang="en-GB" sz="2400" dirty="0">
              <a:latin typeface="Arial" panose="020B0604020202020204" pitchFamily="34" charset="0"/>
              <a:cs typeface="Arial" panose="020B0604020202020204" pitchFamily="34" charset="0"/>
            </a:rPr>
            <a:t>Gold spot price (US$ per oz) and US 10Y TIPS Index</a:t>
          </a:r>
        </a:p>
        <a:p xmlns:a="http://schemas.openxmlformats.org/drawingml/2006/main">
          <a:endParaRPr lang="en-GB" sz="2400" dirty="0"/>
        </a:p>
      </cdr:txBody>
    </cdr:sp>
  </cdr:relSizeAnchor>
  <cdr:relSizeAnchor xmlns:cdr="http://schemas.openxmlformats.org/drawingml/2006/chartDrawing">
    <cdr:from>
      <cdr:x>0.14611</cdr:x>
      <cdr:y>0.0861</cdr:y>
    </cdr:from>
    <cdr:to>
      <cdr:x>0.35182</cdr:x>
      <cdr:y>0.24381</cdr:y>
    </cdr:to>
    <cdr:sp macro="" textlink="">
      <cdr:nvSpPr>
        <cdr:cNvPr id="2" name="TextBox 1">
          <a:extLst xmlns:a="http://schemas.openxmlformats.org/drawingml/2006/main">
            <a:ext uri="{FF2B5EF4-FFF2-40B4-BE49-F238E27FC236}">
              <a16:creationId xmlns:a16="http://schemas.microsoft.com/office/drawing/2014/main" id="{BE9EA5D6-4539-C5F5-742C-1F3125AC69DB}"/>
            </a:ext>
          </a:extLst>
        </cdr:cNvPr>
        <cdr:cNvSpPr txBox="1"/>
      </cdr:nvSpPr>
      <cdr:spPr>
        <a:xfrm xmlns:a="http://schemas.openxmlformats.org/drawingml/2006/main">
          <a:off x="1447365" y="590441"/>
          <a:ext cx="2037805" cy="1081605"/>
        </a:xfrm>
        <a:prstGeom xmlns:a="http://schemas.openxmlformats.org/drawingml/2006/main" prst="rect">
          <a:avLst/>
        </a:prstGeom>
        <a:solidFill xmlns:a="http://schemas.openxmlformats.org/drawingml/2006/main">
          <a:srgbClr val="FFFFDC"/>
        </a:solidFill>
        <a:ln xmlns:a="http://schemas.openxmlformats.org/drawingml/2006/main" w="19050">
          <a:solidFill>
            <a:srgbClr val="660066"/>
          </a:solidFill>
        </a:ln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>
            <a:lnSpc>
              <a:spcPct val="150000"/>
            </a:lnSpc>
          </a:pPr>
          <a:r>
            <a:rPr lang="en-GB" sz="2000" dirty="0">
              <a:solidFill>
                <a:srgbClr val="1B78A1"/>
              </a:solidFill>
              <a:latin typeface="Arial" panose="020B0604020202020204" pitchFamily="34" charset="0"/>
              <a:cs typeface="Arial" panose="020B0604020202020204" pitchFamily="34" charset="0"/>
            </a:rPr>
            <a:t>         Gold price</a:t>
          </a:r>
        </a:p>
        <a:p xmlns:a="http://schemas.openxmlformats.org/drawingml/2006/main">
          <a:pPr>
            <a:lnSpc>
              <a:spcPct val="150000"/>
            </a:lnSpc>
          </a:pPr>
          <a:r>
            <a:rPr lang="en-GB" sz="2000" dirty="0">
              <a:solidFill>
                <a:srgbClr val="EE3900"/>
              </a:solidFill>
              <a:latin typeface="Arial" panose="020B0604020202020204" pitchFamily="34" charset="0"/>
              <a:cs typeface="Arial" panose="020B0604020202020204" pitchFamily="34" charset="0"/>
            </a:rPr>
            <a:t>         10Y TIPS</a:t>
          </a: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7C7C528-9FE4-429E-81C9-780EF56E199A}" type="datetimeFigureOut">
              <a:rPr lang="en-GB" smtClean="0"/>
              <a:t>04/06/2024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00150" y="1143000"/>
            <a:ext cx="44577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2C7BB3D-6C8B-41D2-BDA0-60AE1925E4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2210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2C7BB3D-6C8B-41D2-BDA0-60AE1925E4FA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3335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CCC23A-4105-4B16-96A3-0C2541F7617C}" type="datetimeFigureOut">
              <a:rPr lang="en-GB" smtClean="0"/>
              <a:t>04/06/2024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CB1EB-5F84-4A0F-95E9-CB0EF9CFEC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534004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CCC23A-4105-4B16-96A3-0C2541F7617C}" type="datetimeFigureOut">
              <a:rPr lang="en-GB" smtClean="0"/>
              <a:t>04/06/2024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CB1EB-5F84-4A0F-95E9-CB0EF9CFEC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249319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CCC23A-4105-4B16-96A3-0C2541F7617C}" type="datetimeFigureOut">
              <a:rPr lang="en-GB" smtClean="0"/>
              <a:t>04/06/2024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CB1EB-5F84-4A0F-95E9-CB0EF9CFEC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11072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CCC23A-4105-4B16-96A3-0C2541F7617C}" type="datetimeFigureOut">
              <a:rPr lang="en-GB" smtClean="0"/>
              <a:t>04/06/2024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CB1EB-5F84-4A0F-95E9-CB0EF9CFEC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63844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CCC23A-4105-4B16-96A3-0C2541F7617C}" type="datetimeFigureOut">
              <a:rPr lang="en-GB" smtClean="0"/>
              <a:t>04/06/2024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CB1EB-5F84-4A0F-95E9-CB0EF9CFEC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84736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CCC23A-4105-4B16-96A3-0C2541F7617C}" type="datetimeFigureOut">
              <a:rPr lang="en-GB" smtClean="0"/>
              <a:t>04/06/2024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CB1EB-5F84-4A0F-95E9-CB0EF9CFEC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49880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CCC23A-4105-4B16-96A3-0C2541F7617C}" type="datetimeFigureOut">
              <a:rPr lang="en-GB" smtClean="0"/>
              <a:t>04/06/2024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CB1EB-5F84-4A0F-95E9-CB0EF9CFEC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89728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CCC23A-4105-4B16-96A3-0C2541F7617C}" type="datetimeFigureOut">
              <a:rPr lang="en-GB" smtClean="0"/>
              <a:t>04/06/2024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CB1EB-5F84-4A0F-95E9-CB0EF9CFEC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721598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CCC23A-4105-4B16-96A3-0C2541F7617C}" type="datetimeFigureOut">
              <a:rPr lang="en-GB" smtClean="0"/>
              <a:t>04/06/2024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CB1EB-5F84-4A0F-95E9-CB0EF9CFEC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92483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CCC23A-4105-4B16-96A3-0C2541F7617C}" type="datetimeFigureOut">
              <a:rPr lang="en-GB" smtClean="0"/>
              <a:t>04/06/2024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CB1EB-5F84-4A0F-95E9-CB0EF9CFEC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86697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CCC23A-4105-4B16-96A3-0C2541F7617C}" type="datetimeFigureOut">
              <a:rPr lang="en-GB" smtClean="0"/>
              <a:t>04/06/2024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CB1EB-5F84-4A0F-95E9-CB0EF9CFEC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698527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DCCC23A-4105-4B16-96A3-0C2541F7617C}" type="datetimeFigureOut">
              <a:rPr lang="en-GB" smtClean="0"/>
              <a:t>04/06/2024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DDCB1EB-5F84-4A0F-95E9-CB0EF9CFEC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16345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2FB7FB38-F6DB-31B8-42B2-4945A1929C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95865" y="112758"/>
            <a:ext cx="350278" cy="6243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E9E61373-F1CB-8E92-7FE3-D14EF99CD67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85038380"/>
              </p:ext>
            </p:extLst>
          </p:nvPr>
        </p:nvGraphicFramePr>
        <p:xfrm>
          <a:off x="0" y="0"/>
          <a:ext cx="9905999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36CEED0E-C60F-FCE4-600D-3D4AC164B967}"/>
              </a:ext>
            </a:extLst>
          </p:cNvPr>
          <p:cNvSpPr txBox="1"/>
          <p:nvPr/>
        </p:nvSpPr>
        <p:spPr>
          <a:xfrm>
            <a:off x="691943" y="6152677"/>
            <a:ext cx="4121641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500" i="1" kern="100" dirty="0">
                <a:effectLst/>
                <a:latin typeface="Arial" panose="020B0604020202020204" pitchFamily="34" charset="0"/>
                <a:ea typeface="Yu Gothic" panose="020B0400000000000000" pitchFamily="34" charset="-128"/>
                <a:cs typeface="Arial" panose="020B0604020202020204" pitchFamily="34" charset="0"/>
              </a:rPr>
              <a:t>Source</a:t>
            </a:r>
            <a:r>
              <a:rPr lang="en-GB" sz="1500" kern="100" dirty="0">
                <a:effectLst/>
                <a:latin typeface="Arial" panose="020B0604020202020204" pitchFamily="34" charset="0"/>
                <a:ea typeface="Yu Gothic" panose="020B0400000000000000" pitchFamily="34" charset="-128"/>
                <a:cs typeface="Arial" panose="020B0604020202020204" pitchFamily="34" charset="0"/>
              </a:rPr>
              <a:t>: Data from Bloomberg; chart by author</a:t>
            </a:r>
            <a:endParaRPr lang="en-GB" sz="15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C1F1F34C-0618-5AF5-D3C1-26111319E759}"/>
              </a:ext>
            </a:extLst>
          </p:cNvPr>
          <p:cNvCxnSpPr/>
          <p:nvPr/>
        </p:nvCxnSpPr>
        <p:spPr>
          <a:xfrm>
            <a:off x="1577990" y="893499"/>
            <a:ext cx="475488" cy="0"/>
          </a:xfrm>
          <a:prstGeom prst="line">
            <a:avLst/>
          </a:prstGeom>
          <a:ln w="44450">
            <a:solidFill>
              <a:srgbClr val="1B78A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27FC96A2-8B18-3C61-A637-CC5A37070F44}"/>
              </a:ext>
            </a:extLst>
          </p:cNvPr>
          <p:cNvCxnSpPr/>
          <p:nvPr/>
        </p:nvCxnSpPr>
        <p:spPr>
          <a:xfrm>
            <a:off x="1577990" y="1348957"/>
            <a:ext cx="475488" cy="0"/>
          </a:xfrm>
          <a:prstGeom prst="line">
            <a:avLst/>
          </a:prstGeom>
          <a:ln w="44450">
            <a:solidFill>
              <a:srgbClr val="EE3900"/>
            </a:solidFill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427384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68</TotalTime>
  <Words>40</Words>
  <Application>Microsoft Office PowerPoint</Application>
  <PresentationFormat>A4 Paper (210x297 mm)</PresentationFormat>
  <Paragraphs>7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John Sloman</dc:creator>
  <cp:lastModifiedBy>John Sloman</cp:lastModifiedBy>
  <cp:revision>13</cp:revision>
  <dcterms:created xsi:type="dcterms:W3CDTF">2024-06-02T08:45:11Z</dcterms:created>
  <dcterms:modified xsi:type="dcterms:W3CDTF">2024-06-04T09:22:17Z</dcterms:modified>
</cp:coreProperties>
</file>