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3CC4D-186F-41ED-8900-B1757E709425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5D20A-1F8E-4DA3-9AAB-31D47C09EB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9E4E8D-8DD6-4C50-9B02-9C2D74D32A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6844-0BE5-4480-9673-05C8971B0B97}" type="datetimeFigureOut">
              <a:rPr lang="en-GB" smtClean="0"/>
              <a:pPr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1770-FDFB-49F4-A860-7F5B3B46AE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5661249"/>
        </p:xfrm>
        <a:graphic>
          <a:graphicData uri="http://schemas.openxmlformats.org/presentationml/2006/ole">
            <p:oleObj spid="_x0000_s1026" name="Chart" r:id="rId4" imgW="7534224" imgH="5076757" progId="MSGraph.Chart.8">
              <p:embed followColorScheme="full"/>
            </p:oleObj>
          </a:graphicData>
        </a:graphic>
      </p:graphicFrame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0" y="5517232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00000"/>
                </a:solidFill>
                <a:latin typeface="Arial" charset="0"/>
              </a:rPr>
              <a:t>Stocks of MFI lending to households and PNFCs, % of GDP</a:t>
            </a:r>
          </a:p>
        </p:txBody>
      </p:sp>
      <p:sp>
        <p:nvSpPr>
          <p:cNvPr id="1028" name="TextBox 4"/>
          <p:cNvSpPr txBox="1">
            <a:spLocks noChangeArrowheads="1"/>
          </p:cNvSpPr>
          <p:nvPr/>
        </p:nvSpPr>
        <p:spPr bwMode="auto">
          <a:xfrm>
            <a:off x="0" y="611933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400" i="1" dirty="0">
                <a:solidFill>
                  <a:srgbClr val="000000"/>
                </a:solidFill>
                <a:latin typeface="Arial" charset="0"/>
              </a:rPr>
              <a:t>Source</a:t>
            </a:r>
            <a:r>
              <a:rPr lang="en-GB" altLang="en-US" sz="14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altLang="en-US" sz="1400" i="1" dirty="0">
                <a:solidFill>
                  <a:srgbClr val="000000"/>
                </a:solidFill>
                <a:latin typeface="Arial" charset="0"/>
              </a:rPr>
              <a:t>Statistical Interactive Database, </a:t>
            </a:r>
            <a:r>
              <a:rPr lang="en-GB" altLang="en-US" sz="1400" dirty="0">
                <a:solidFill>
                  <a:srgbClr val="000000"/>
                </a:solidFill>
                <a:latin typeface="Arial" charset="0"/>
              </a:rPr>
              <a:t>Bank of England, series LPQBC44 and LPQBC57 (data published 2/3/15, seasonally adjusted) and Q</a:t>
            </a:r>
            <a:r>
              <a:rPr lang="en-GB" altLang="en-US" sz="1400" i="1" dirty="0">
                <a:solidFill>
                  <a:srgbClr val="000000"/>
                </a:solidFill>
                <a:latin typeface="Arial" charset="0"/>
              </a:rPr>
              <a:t>uarterly National Accounts</a:t>
            </a:r>
            <a:r>
              <a:rPr lang="en-GB" altLang="en-US" sz="1400" dirty="0">
                <a:solidFill>
                  <a:srgbClr val="000000"/>
                </a:solidFill>
                <a:latin typeface="Arial" charset="0"/>
              </a:rPr>
              <a:t>, Office for National Statistics</a:t>
            </a:r>
          </a:p>
          <a:p>
            <a:r>
              <a:rPr lang="en-GB" altLang="en-US" sz="1400" dirty="0">
                <a:solidFill>
                  <a:srgbClr val="000000"/>
                </a:solidFill>
                <a:latin typeface="Arial" charset="0"/>
              </a:rPr>
              <a:t>Note: </a:t>
            </a:r>
            <a:r>
              <a:rPr lang="en-GB" altLang="en-US" sz="1400" dirty="0" smtClean="0">
                <a:solidFill>
                  <a:srgbClr val="000000"/>
                </a:solidFill>
                <a:latin typeface="Arial" charset="0"/>
              </a:rPr>
              <a:t>data exclude </a:t>
            </a:r>
            <a:r>
              <a:rPr lang="en-GB" altLang="en-US" sz="1400" dirty="0">
                <a:solidFill>
                  <a:srgbClr val="000000"/>
                </a:solidFill>
                <a:latin typeface="Arial" charset="0"/>
              </a:rPr>
              <a:t>securitisations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Graph Chart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Garratt</dc:creator>
  <cp:lastModifiedBy>Dean Garratt</cp:lastModifiedBy>
  <cp:revision>5</cp:revision>
  <dcterms:created xsi:type="dcterms:W3CDTF">2015-03-02T16:59:03Z</dcterms:created>
  <dcterms:modified xsi:type="dcterms:W3CDTF">2015-03-02T17:07:44Z</dcterms:modified>
</cp:coreProperties>
</file>