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D"/>
    <a:srgbClr val="0000FF"/>
    <a:srgbClr val="0000CC"/>
    <a:srgbClr val="8A0045"/>
    <a:srgbClr val="AA78AC"/>
    <a:srgbClr val="6600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09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4100545124168"/>
          <c:y val="2.9976456238280467E-2"/>
          <c:w val="0.78875388653341405"/>
          <c:h val="0.89477451855327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Output</c:v>
                </c:pt>
              </c:strCache>
            </c:strRef>
          </c:tx>
          <c:spPr>
            <a:gradFill flip="none" rotWithShape="1">
              <a:gsLst>
                <a:gs pos="0">
                  <a:srgbClr val="8A0045"/>
                </a:gs>
                <a:gs pos="100000">
                  <a:srgbClr val="AA78AC"/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cat>
            <c:numRef>
              <c:f>Sheet1!$A$2:$A$345</c:f>
              <c:numCache>
                <c:formatCode>General</c:formatCode>
                <c:ptCount val="344"/>
                <c:pt idx="0">
                  <c:v>1996</c:v>
                </c:pt>
                <c:pt idx="12">
                  <c:v>1997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1998</c:v>
                </c:pt>
                <c:pt idx="25">
                  <c:v>2</c:v>
                </c:pt>
                <c:pt idx="26">
                  <c:v>3</c:v>
                </c:pt>
                <c:pt idx="27">
                  <c:v>4</c:v>
                </c:pt>
                <c:pt idx="28">
                  <c:v>5</c:v>
                </c:pt>
                <c:pt idx="29">
                  <c:v>6</c:v>
                </c:pt>
                <c:pt idx="30">
                  <c:v>7</c:v>
                </c:pt>
                <c:pt idx="31">
                  <c:v>8</c:v>
                </c:pt>
                <c:pt idx="32">
                  <c:v>9</c:v>
                </c:pt>
                <c:pt idx="33">
                  <c:v>10</c:v>
                </c:pt>
                <c:pt idx="34">
                  <c:v>11</c:v>
                </c:pt>
                <c:pt idx="35">
                  <c:v>12</c:v>
                </c:pt>
                <c:pt idx="36">
                  <c:v>1999</c:v>
                </c:pt>
                <c:pt idx="37">
                  <c:v>2</c:v>
                </c:pt>
                <c:pt idx="38">
                  <c:v>3</c:v>
                </c:pt>
                <c:pt idx="39">
                  <c:v>4</c:v>
                </c:pt>
                <c:pt idx="40">
                  <c:v>5</c:v>
                </c:pt>
                <c:pt idx="41">
                  <c:v>6</c:v>
                </c:pt>
                <c:pt idx="42">
                  <c:v>7</c:v>
                </c:pt>
                <c:pt idx="43">
                  <c:v>8</c:v>
                </c:pt>
                <c:pt idx="44">
                  <c:v>9</c:v>
                </c:pt>
                <c:pt idx="45">
                  <c:v>10</c:v>
                </c:pt>
                <c:pt idx="46">
                  <c:v>11</c:v>
                </c:pt>
                <c:pt idx="47">
                  <c:v>12</c:v>
                </c:pt>
                <c:pt idx="48">
                  <c:v>2000</c:v>
                </c:pt>
                <c:pt idx="49">
                  <c:v>2</c:v>
                </c:pt>
                <c:pt idx="50">
                  <c:v>3</c:v>
                </c:pt>
                <c:pt idx="51">
                  <c:v>4</c:v>
                </c:pt>
                <c:pt idx="52">
                  <c:v>5</c:v>
                </c:pt>
                <c:pt idx="53">
                  <c:v>6</c:v>
                </c:pt>
                <c:pt idx="54">
                  <c:v>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11</c:v>
                </c:pt>
                <c:pt idx="59">
                  <c:v>12</c:v>
                </c:pt>
                <c:pt idx="60">
                  <c:v>2001</c:v>
                </c:pt>
                <c:pt idx="61">
                  <c:v>2</c:v>
                </c:pt>
                <c:pt idx="62">
                  <c:v>3</c:v>
                </c:pt>
                <c:pt idx="63">
                  <c:v>4</c:v>
                </c:pt>
                <c:pt idx="64">
                  <c:v>5</c:v>
                </c:pt>
                <c:pt idx="65">
                  <c:v>6</c:v>
                </c:pt>
                <c:pt idx="66">
                  <c:v>7</c:v>
                </c:pt>
                <c:pt idx="67">
                  <c:v>8</c:v>
                </c:pt>
                <c:pt idx="68">
                  <c:v>9</c:v>
                </c:pt>
                <c:pt idx="69">
                  <c:v>10</c:v>
                </c:pt>
                <c:pt idx="70">
                  <c:v>11</c:v>
                </c:pt>
                <c:pt idx="71">
                  <c:v>12</c:v>
                </c:pt>
                <c:pt idx="72">
                  <c:v>2002</c:v>
                </c:pt>
                <c:pt idx="73">
                  <c:v>2</c:v>
                </c:pt>
                <c:pt idx="74">
                  <c:v>3</c:v>
                </c:pt>
                <c:pt idx="75">
                  <c:v>4</c:v>
                </c:pt>
                <c:pt idx="76">
                  <c:v>5</c:v>
                </c:pt>
                <c:pt idx="77">
                  <c:v>6</c:v>
                </c:pt>
                <c:pt idx="78">
                  <c:v>7</c:v>
                </c:pt>
                <c:pt idx="79">
                  <c:v>8</c:v>
                </c:pt>
                <c:pt idx="80">
                  <c:v>9</c:v>
                </c:pt>
                <c:pt idx="81">
                  <c:v>10</c:v>
                </c:pt>
                <c:pt idx="82">
                  <c:v>11</c:v>
                </c:pt>
                <c:pt idx="83">
                  <c:v>12</c:v>
                </c:pt>
                <c:pt idx="84">
                  <c:v>2003</c:v>
                </c:pt>
                <c:pt idx="85">
                  <c:v>2</c:v>
                </c:pt>
                <c:pt idx="86">
                  <c:v>3</c:v>
                </c:pt>
                <c:pt idx="87">
                  <c:v>4</c:v>
                </c:pt>
                <c:pt idx="88">
                  <c:v>5</c:v>
                </c:pt>
                <c:pt idx="89">
                  <c:v>6</c:v>
                </c:pt>
                <c:pt idx="90">
                  <c:v>7</c:v>
                </c:pt>
                <c:pt idx="91">
                  <c:v>8</c:v>
                </c:pt>
                <c:pt idx="92">
                  <c:v>9</c:v>
                </c:pt>
                <c:pt idx="93">
                  <c:v>10</c:v>
                </c:pt>
                <c:pt idx="94">
                  <c:v>11</c:v>
                </c:pt>
                <c:pt idx="95">
                  <c:v>12</c:v>
                </c:pt>
                <c:pt idx="96">
                  <c:v>2004</c:v>
                </c:pt>
                <c:pt idx="97">
                  <c:v>2</c:v>
                </c:pt>
                <c:pt idx="98">
                  <c:v>3</c:v>
                </c:pt>
                <c:pt idx="99">
                  <c:v>4</c:v>
                </c:pt>
                <c:pt idx="100">
                  <c:v>5</c:v>
                </c:pt>
                <c:pt idx="101">
                  <c:v>6</c:v>
                </c:pt>
                <c:pt idx="102">
                  <c:v>7</c:v>
                </c:pt>
                <c:pt idx="103">
                  <c:v>8</c:v>
                </c:pt>
                <c:pt idx="104">
                  <c:v>9</c:v>
                </c:pt>
                <c:pt idx="105">
                  <c:v>10</c:v>
                </c:pt>
                <c:pt idx="106">
                  <c:v>11</c:v>
                </c:pt>
                <c:pt idx="107">
                  <c:v>12</c:v>
                </c:pt>
                <c:pt idx="108">
                  <c:v>2005</c:v>
                </c:pt>
                <c:pt idx="109">
                  <c:v>2</c:v>
                </c:pt>
                <c:pt idx="110">
                  <c:v>3</c:v>
                </c:pt>
                <c:pt idx="111">
                  <c:v>4</c:v>
                </c:pt>
                <c:pt idx="112">
                  <c:v>5</c:v>
                </c:pt>
                <c:pt idx="113">
                  <c:v>6</c:v>
                </c:pt>
                <c:pt idx="114">
                  <c:v>7</c:v>
                </c:pt>
                <c:pt idx="115">
                  <c:v>8</c:v>
                </c:pt>
                <c:pt idx="116">
                  <c:v>9</c:v>
                </c:pt>
                <c:pt idx="117">
                  <c:v>10</c:v>
                </c:pt>
                <c:pt idx="118">
                  <c:v>11</c:v>
                </c:pt>
                <c:pt idx="119">
                  <c:v>12</c:v>
                </c:pt>
                <c:pt idx="120">
                  <c:v>2006</c:v>
                </c:pt>
                <c:pt idx="121">
                  <c:v>2</c:v>
                </c:pt>
                <c:pt idx="122">
                  <c:v>3</c:v>
                </c:pt>
                <c:pt idx="123">
                  <c:v>4</c:v>
                </c:pt>
                <c:pt idx="124">
                  <c:v>5</c:v>
                </c:pt>
                <c:pt idx="125">
                  <c:v>6</c:v>
                </c:pt>
                <c:pt idx="126">
                  <c:v>7</c:v>
                </c:pt>
                <c:pt idx="127">
                  <c:v>8</c:v>
                </c:pt>
                <c:pt idx="128">
                  <c:v>9</c:v>
                </c:pt>
                <c:pt idx="129">
                  <c:v>10</c:v>
                </c:pt>
                <c:pt idx="130">
                  <c:v>11</c:v>
                </c:pt>
                <c:pt idx="131">
                  <c:v>12</c:v>
                </c:pt>
                <c:pt idx="132">
                  <c:v>2007</c:v>
                </c:pt>
                <c:pt idx="133">
                  <c:v>2</c:v>
                </c:pt>
                <c:pt idx="134">
                  <c:v>3</c:v>
                </c:pt>
                <c:pt idx="135">
                  <c:v>4</c:v>
                </c:pt>
                <c:pt idx="136">
                  <c:v>5</c:v>
                </c:pt>
                <c:pt idx="137">
                  <c:v>6</c:v>
                </c:pt>
                <c:pt idx="138">
                  <c:v>7</c:v>
                </c:pt>
                <c:pt idx="139">
                  <c:v>8</c:v>
                </c:pt>
                <c:pt idx="140">
                  <c:v>9</c:v>
                </c:pt>
                <c:pt idx="141">
                  <c:v>10</c:v>
                </c:pt>
                <c:pt idx="142">
                  <c:v>11</c:v>
                </c:pt>
                <c:pt idx="143">
                  <c:v>12</c:v>
                </c:pt>
                <c:pt idx="144">
                  <c:v>2008</c:v>
                </c:pt>
                <c:pt idx="145">
                  <c:v>2</c:v>
                </c:pt>
                <c:pt idx="146">
                  <c:v>3</c:v>
                </c:pt>
                <c:pt idx="147">
                  <c:v>4</c:v>
                </c:pt>
                <c:pt idx="148">
                  <c:v>5</c:v>
                </c:pt>
                <c:pt idx="149">
                  <c:v>6</c:v>
                </c:pt>
                <c:pt idx="150">
                  <c:v>7</c:v>
                </c:pt>
                <c:pt idx="151">
                  <c:v>8</c:v>
                </c:pt>
                <c:pt idx="152">
                  <c:v>9</c:v>
                </c:pt>
                <c:pt idx="153">
                  <c:v>10</c:v>
                </c:pt>
                <c:pt idx="154">
                  <c:v>11</c:v>
                </c:pt>
                <c:pt idx="155">
                  <c:v>12</c:v>
                </c:pt>
                <c:pt idx="156">
                  <c:v>2009</c:v>
                </c:pt>
                <c:pt idx="157">
                  <c:v>2</c:v>
                </c:pt>
                <c:pt idx="158">
                  <c:v>3</c:v>
                </c:pt>
                <c:pt idx="159">
                  <c:v>4</c:v>
                </c:pt>
                <c:pt idx="160">
                  <c:v>5</c:v>
                </c:pt>
                <c:pt idx="161">
                  <c:v>6</c:v>
                </c:pt>
                <c:pt idx="162">
                  <c:v>7</c:v>
                </c:pt>
                <c:pt idx="163">
                  <c:v>8</c:v>
                </c:pt>
                <c:pt idx="164">
                  <c:v>9</c:v>
                </c:pt>
                <c:pt idx="165">
                  <c:v>10</c:v>
                </c:pt>
                <c:pt idx="166">
                  <c:v>11</c:v>
                </c:pt>
                <c:pt idx="167">
                  <c:v>12</c:v>
                </c:pt>
                <c:pt idx="168">
                  <c:v>2010</c:v>
                </c:pt>
                <c:pt idx="169">
                  <c:v>2</c:v>
                </c:pt>
                <c:pt idx="170">
                  <c:v>3</c:v>
                </c:pt>
                <c:pt idx="171">
                  <c:v>4</c:v>
                </c:pt>
                <c:pt idx="172">
                  <c:v>5</c:v>
                </c:pt>
                <c:pt idx="173">
                  <c:v>6</c:v>
                </c:pt>
                <c:pt idx="174">
                  <c:v>7</c:v>
                </c:pt>
                <c:pt idx="175">
                  <c:v>8</c:v>
                </c:pt>
                <c:pt idx="176">
                  <c:v>8</c:v>
                </c:pt>
                <c:pt idx="177">
                  <c:v>10</c:v>
                </c:pt>
                <c:pt idx="178">
                  <c:v>11</c:v>
                </c:pt>
                <c:pt idx="179">
                  <c:v>12</c:v>
                </c:pt>
                <c:pt idx="180">
                  <c:v>2011</c:v>
                </c:pt>
                <c:pt idx="181">
                  <c:v>2</c:v>
                </c:pt>
                <c:pt idx="182">
                  <c:v>3</c:v>
                </c:pt>
                <c:pt idx="183">
                  <c:v>4</c:v>
                </c:pt>
                <c:pt idx="184">
                  <c:v>5</c:v>
                </c:pt>
                <c:pt idx="185">
                  <c:v>6</c:v>
                </c:pt>
                <c:pt idx="186">
                  <c:v>7</c:v>
                </c:pt>
                <c:pt idx="187">
                  <c:v>8</c:v>
                </c:pt>
                <c:pt idx="188">
                  <c:v>9</c:v>
                </c:pt>
                <c:pt idx="189">
                  <c:v>10</c:v>
                </c:pt>
                <c:pt idx="190">
                  <c:v>11</c:v>
                </c:pt>
                <c:pt idx="191">
                  <c:v>12</c:v>
                </c:pt>
                <c:pt idx="192">
                  <c:v>2012</c:v>
                </c:pt>
                <c:pt idx="193">
                  <c:v>2</c:v>
                </c:pt>
                <c:pt idx="194">
                  <c:v>3</c:v>
                </c:pt>
                <c:pt idx="195">
                  <c:v>4</c:v>
                </c:pt>
                <c:pt idx="196">
                  <c:v>5</c:v>
                </c:pt>
                <c:pt idx="197">
                  <c:v>6</c:v>
                </c:pt>
                <c:pt idx="198">
                  <c:v>7</c:v>
                </c:pt>
                <c:pt idx="199">
                  <c:v>8</c:v>
                </c:pt>
                <c:pt idx="200">
                  <c:v>9</c:v>
                </c:pt>
                <c:pt idx="201">
                  <c:v>10</c:v>
                </c:pt>
                <c:pt idx="202">
                  <c:v>11</c:v>
                </c:pt>
                <c:pt idx="203">
                  <c:v>12</c:v>
                </c:pt>
                <c:pt idx="204">
                  <c:v>2013</c:v>
                </c:pt>
                <c:pt idx="205">
                  <c:v>2</c:v>
                </c:pt>
                <c:pt idx="206">
                  <c:v>3</c:v>
                </c:pt>
                <c:pt idx="207">
                  <c:v>4</c:v>
                </c:pt>
                <c:pt idx="208">
                  <c:v>5</c:v>
                </c:pt>
                <c:pt idx="209">
                  <c:v>6</c:v>
                </c:pt>
                <c:pt idx="210">
                  <c:v>7</c:v>
                </c:pt>
                <c:pt idx="211">
                  <c:v>8</c:v>
                </c:pt>
                <c:pt idx="212">
                  <c:v>9</c:v>
                </c:pt>
                <c:pt idx="213">
                  <c:v>10</c:v>
                </c:pt>
                <c:pt idx="214">
                  <c:v>11</c:v>
                </c:pt>
                <c:pt idx="215">
                  <c:v>12</c:v>
                </c:pt>
                <c:pt idx="216">
                  <c:v>2014</c:v>
                </c:pt>
                <c:pt idx="217">
                  <c:v>2</c:v>
                </c:pt>
                <c:pt idx="218">
                  <c:v>3</c:v>
                </c:pt>
                <c:pt idx="219">
                  <c:v>4</c:v>
                </c:pt>
                <c:pt idx="220">
                  <c:v>5</c:v>
                </c:pt>
                <c:pt idx="221">
                  <c:v>6</c:v>
                </c:pt>
                <c:pt idx="222">
                  <c:v>7</c:v>
                </c:pt>
                <c:pt idx="223">
                  <c:v>8</c:v>
                </c:pt>
                <c:pt idx="224">
                  <c:v>9</c:v>
                </c:pt>
                <c:pt idx="225">
                  <c:v>10</c:v>
                </c:pt>
                <c:pt idx="226">
                  <c:v>11</c:v>
                </c:pt>
                <c:pt idx="227">
                  <c:v>12</c:v>
                </c:pt>
                <c:pt idx="228">
                  <c:v>2015</c:v>
                </c:pt>
                <c:pt idx="229">
                  <c:v>2</c:v>
                </c:pt>
                <c:pt idx="230">
                  <c:v>3</c:v>
                </c:pt>
                <c:pt idx="231">
                  <c:v>4</c:v>
                </c:pt>
                <c:pt idx="232">
                  <c:v>5</c:v>
                </c:pt>
                <c:pt idx="233">
                  <c:v>6</c:v>
                </c:pt>
                <c:pt idx="234">
                  <c:v>7</c:v>
                </c:pt>
                <c:pt idx="235">
                  <c:v>8</c:v>
                </c:pt>
                <c:pt idx="236">
                  <c:v>9</c:v>
                </c:pt>
                <c:pt idx="237">
                  <c:v>10</c:v>
                </c:pt>
                <c:pt idx="238">
                  <c:v>11</c:v>
                </c:pt>
                <c:pt idx="239">
                  <c:v>12</c:v>
                </c:pt>
                <c:pt idx="240">
                  <c:v>2016</c:v>
                </c:pt>
                <c:pt idx="241">
                  <c:v>2</c:v>
                </c:pt>
                <c:pt idx="242">
                  <c:v>3</c:v>
                </c:pt>
                <c:pt idx="243">
                  <c:v>4</c:v>
                </c:pt>
                <c:pt idx="244">
                  <c:v>5</c:v>
                </c:pt>
                <c:pt idx="245">
                  <c:v>6</c:v>
                </c:pt>
                <c:pt idx="246">
                  <c:v>7</c:v>
                </c:pt>
                <c:pt idx="247">
                  <c:v>8</c:v>
                </c:pt>
                <c:pt idx="248">
                  <c:v>9</c:v>
                </c:pt>
                <c:pt idx="249">
                  <c:v>10</c:v>
                </c:pt>
                <c:pt idx="250">
                  <c:v>11</c:v>
                </c:pt>
                <c:pt idx="251">
                  <c:v>12</c:v>
                </c:pt>
                <c:pt idx="252">
                  <c:v>2017</c:v>
                </c:pt>
                <c:pt idx="253">
                  <c:v>2</c:v>
                </c:pt>
                <c:pt idx="254">
                  <c:v>3</c:v>
                </c:pt>
                <c:pt idx="255">
                  <c:v>4</c:v>
                </c:pt>
                <c:pt idx="256">
                  <c:v>5</c:v>
                </c:pt>
                <c:pt idx="257">
                  <c:v>6</c:v>
                </c:pt>
                <c:pt idx="258">
                  <c:v>7</c:v>
                </c:pt>
                <c:pt idx="259">
                  <c:v>8</c:v>
                </c:pt>
                <c:pt idx="260">
                  <c:v>9</c:v>
                </c:pt>
                <c:pt idx="261">
                  <c:v>10</c:v>
                </c:pt>
                <c:pt idx="262">
                  <c:v>11</c:v>
                </c:pt>
                <c:pt idx="263">
                  <c:v>12</c:v>
                </c:pt>
                <c:pt idx="264">
                  <c:v>2018</c:v>
                </c:pt>
                <c:pt idx="265">
                  <c:v>2</c:v>
                </c:pt>
                <c:pt idx="266">
                  <c:v>3</c:v>
                </c:pt>
                <c:pt idx="267">
                  <c:v>4</c:v>
                </c:pt>
                <c:pt idx="268">
                  <c:v>5</c:v>
                </c:pt>
                <c:pt idx="269">
                  <c:v>6</c:v>
                </c:pt>
                <c:pt idx="270">
                  <c:v>7</c:v>
                </c:pt>
                <c:pt idx="271">
                  <c:v>8</c:v>
                </c:pt>
                <c:pt idx="272">
                  <c:v>9</c:v>
                </c:pt>
                <c:pt idx="273">
                  <c:v>10</c:v>
                </c:pt>
                <c:pt idx="274">
                  <c:v>11</c:v>
                </c:pt>
                <c:pt idx="275">
                  <c:v>12</c:v>
                </c:pt>
                <c:pt idx="276">
                  <c:v>2019</c:v>
                </c:pt>
                <c:pt idx="277">
                  <c:v>2</c:v>
                </c:pt>
                <c:pt idx="278">
                  <c:v>3</c:v>
                </c:pt>
                <c:pt idx="279">
                  <c:v>4</c:v>
                </c:pt>
                <c:pt idx="280">
                  <c:v>5</c:v>
                </c:pt>
                <c:pt idx="281">
                  <c:v>6</c:v>
                </c:pt>
                <c:pt idx="282">
                  <c:v>7</c:v>
                </c:pt>
                <c:pt idx="283">
                  <c:v>8</c:v>
                </c:pt>
                <c:pt idx="284">
                  <c:v>9</c:v>
                </c:pt>
                <c:pt idx="285">
                  <c:v>10</c:v>
                </c:pt>
                <c:pt idx="286">
                  <c:v>11</c:v>
                </c:pt>
                <c:pt idx="287">
                  <c:v>12</c:v>
                </c:pt>
                <c:pt idx="288">
                  <c:v>2020</c:v>
                </c:pt>
                <c:pt idx="289">
                  <c:v>2</c:v>
                </c:pt>
                <c:pt idx="290">
                  <c:v>3</c:v>
                </c:pt>
                <c:pt idx="291">
                  <c:v>4</c:v>
                </c:pt>
                <c:pt idx="292">
                  <c:v>5</c:v>
                </c:pt>
                <c:pt idx="293">
                  <c:v>6</c:v>
                </c:pt>
                <c:pt idx="294">
                  <c:v>7</c:v>
                </c:pt>
                <c:pt idx="295">
                  <c:v>8</c:v>
                </c:pt>
                <c:pt idx="296">
                  <c:v>9</c:v>
                </c:pt>
                <c:pt idx="297">
                  <c:v>10</c:v>
                </c:pt>
                <c:pt idx="298">
                  <c:v>11</c:v>
                </c:pt>
                <c:pt idx="299">
                  <c:v>12</c:v>
                </c:pt>
                <c:pt idx="300">
                  <c:v>2021</c:v>
                </c:pt>
                <c:pt idx="301">
                  <c:v>2</c:v>
                </c:pt>
                <c:pt idx="302">
                  <c:v>3</c:v>
                </c:pt>
                <c:pt idx="303">
                  <c:v>4</c:v>
                </c:pt>
                <c:pt idx="304">
                  <c:v>5</c:v>
                </c:pt>
                <c:pt idx="305">
                  <c:v>6</c:v>
                </c:pt>
                <c:pt idx="306">
                  <c:v>7</c:v>
                </c:pt>
                <c:pt idx="307">
                  <c:v>8</c:v>
                </c:pt>
                <c:pt idx="308">
                  <c:v>9</c:v>
                </c:pt>
                <c:pt idx="309">
                  <c:v>10</c:v>
                </c:pt>
                <c:pt idx="310">
                  <c:v>11</c:v>
                </c:pt>
                <c:pt idx="311">
                  <c:v>12</c:v>
                </c:pt>
                <c:pt idx="312">
                  <c:v>2022</c:v>
                </c:pt>
                <c:pt idx="313">
                  <c:v>2</c:v>
                </c:pt>
                <c:pt idx="314">
                  <c:v>3</c:v>
                </c:pt>
                <c:pt idx="315">
                  <c:v>4</c:v>
                </c:pt>
                <c:pt idx="316">
                  <c:v>5</c:v>
                </c:pt>
                <c:pt idx="317">
                  <c:v>6</c:v>
                </c:pt>
                <c:pt idx="318">
                  <c:v>7</c:v>
                </c:pt>
                <c:pt idx="319">
                  <c:v>8</c:v>
                </c:pt>
                <c:pt idx="320">
                  <c:v>9</c:v>
                </c:pt>
                <c:pt idx="321">
                  <c:v>10</c:v>
                </c:pt>
                <c:pt idx="322">
                  <c:v>11</c:v>
                </c:pt>
                <c:pt idx="323">
                  <c:v>12</c:v>
                </c:pt>
                <c:pt idx="324">
                  <c:v>2023</c:v>
                </c:pt>
                <c:pt idx="325">
                  <c:v>2</c:v>
                </c:pt>
                <c:pt idx="326">
                  <c:v>3</c:v>
                </c:pt>
                <c:pt idx="327">
                  <c:v>4</c:v>
                </c:pt>
                <c:pt idx="328">
                  <c:v>5</c:v>
                </c:pt>
                <c:pt idx="329">
                  <c:v>6</c:v>
                </c:pt>
                <c:pt idx="330">
                  <c:v>7</c:v>
                </c:pt>
                <c:pt idx="331">
                  <c:v>8</c:v>
                </c:pt>
                <c:pt idx="332">
                  <c:v>9</c:v>
                </c:pt>
                <c:pt idx="333">
                  <c:v>10</c:v>
                </c:pt>
                <c:pt idx="334">
                  <c:v>11</c:v>
                </c:pt>
                <c:pt idx="335">
                  <c:v>12</c:v>
                </c:pt>
                <c:pt idx="336">
                  <c:v>2024</c:v>
                </c:pt>
                <c:pt idx="337">
                  <c:v>2</c:v>
                </c:pt>
                <c:pt idx="338">
                  <c:v>3</c:v>
                </c:pt>
                <c:pt idx="339">
                  <c:v>4</c:v>
                </c:pt>
                <c:pt idx="340">
                  <c:v>5</c:v>
                </c:pt>
                <c:pt idx="341">
                  <c:v>6</c:v>
                </c:pt>
                <c:pt idx="342">
                  <c:v>7</c:v>
                </c:pt>
                <c:pt idx="343">
                  <c:v>8</c:v>
                </c:pt>
              </c:numCache>
            </c:numRef>
          </c:cat>
          <c:val>
            <c:numRef>
              <c:f>Sheet1!$C$2:$C$345</c:f>
              <c:numCache>
                <c:formatCode>General</c:formatCode>
                <c:ptCount val="344"/>
                <c:pt idx="0">
                  <c:v>87.1</c:v>
                </c:pt>
                <c:pt idx="1">
                  <c:v>87.1</c:v>
                </c:pt>
                <c:pt idx="2">
                  <c:v>87.1</c:v>
                </c:pt>
                <c:pt idx="3">
                  <c:v>87.1</c:v>
                </c:pt>
                <c:pt idx="4">
                  <c:v>87.1</c:v>
                </c:pt>
                <c:pt idx="9">
                  <c:v>103.2</c:v>
                </c:pt>
                <c:pt idx="10">
                  <c:v>103.2</c:v>
                </c:pt>
                <c:pt idx="11">
                  <c:v>103.2</c:v>
                </c:pt>
                <c:pt idx="12">
                  <c:v>103.2</c:v>
                </c:pt>
                <c:pt idx="13">
                  <c:v>103.2</c:v>
                </c:pt>
                <c:pt idx="14">
                  <c:v>103.2</c:v>
                </c:pt>
                <c:pt idx="15">
                  <c:v>103.2</c:v>
                </c:pt>
                <c:pt idx="16">
                  <c:v>103.2</c:v>
                </c:pt>
                <c:pt idx="21">
                  <c:v>99.6</c:v>
                </c:pt>
                <c:pt idx="22">
                  <c:v>99.6</c:v>
                </c:pt>
                <c:pt idx="23">
                  <c:v>99.6</c:v>
                </c:pt>
                <c:pt idx="24">
                  <c:v>99.6</c:v>
                </c:pt>
                <c:pt idx="25">
                  <c:v>99.6</c:v>
                </c:pt>
                <c:pt idx="26">
                  <c:v>99.6</c:v>
                </c:pt>
                <c:pt idx="27">
                  <c:v>99.6</c:v>
                </c:pt>
                <c:pt idx="28">
                  <c:v>99.6</c:v>
                </c:pt>
                <c:pt idx="33">
                  <c:v>109</c:v>
                </c:pt>
                <c:pt idx="34">
                  <c:v>109</c:v>
                </c:pt>
                <c:pt idx="35">
                  <c:v>109</c:v>
                </c:pt>
                <c:pt idx="36">
                  <c:v>109</c:v>
                </c:pt>
                <c:pt idx="37">
                  <c:v>109</c:v>
                </c:pt>
                <c:pt idx="38">
                  <c:v>109</c:v>
                </c:pt>
                <c:pt idx="39">
                  <c:v>109</c:v>
                </c:pt>
                <c:pt idx="40">
                  <c:v>109</c:v>
                </c:pt>
                <c:pt idx="45">
                  <c:v>131.5</c:v>
                </c:pt>
                <c:pt idx="46">
                  <c:v>131.5</c:v>
                </c:pt>
                <c:pt idx="47">
                  <c:v>131.5</c:v>
                </c:pt>
                <c:pt idx="48">
                  <c:v>131.5</c:v>
                </c:pt>
                <c:pt idx="49">
                  <c:v>131.5</c:v>
                </c:pt>
                <c:pt idx="50">
                  <c:v>131.5</c:v>
                </c:pt>
                <c:pt idx="51">
                  <c:v>131.5</c:v>
                </c:pt>
                <c:pt idx="52">
                  <c:v>131.5</c:v>
                </c:pt>
                <c:pt idx="57">
                  <c:v>113.7</c:v>
                </c:pt>
                <c:pt idx="58">
                  <c:v>113.7</c:v>
                </c:pt>
                <c:pt idx="59">
                  <c:v>113.7</c:v>
                </c:pt>
                <c:pt idx="60">
                  <c:v>113.7</c:v>
                </c:pt>
                <c:pt idx="61">
                  <c:v>113.7</c:v>
                </c:pt>
                <c:pt idx="62">
                  <c:v>113.7</c:v>
                </c:pt>
                <c:pt idx="63">
                  <c:v>113.7</c:v>
                </c:pt>
                <c:pt idx="64">
                  <c:v>113.7</c:v>
                </c:pt>
                <c:pt idx="69">
                  <c:v>108.1</c:v>
                </c:pt>
                <c:pt idx="70">
                  <c:v>108.1</c:v>
                </c:pt>
                <c:pt idx="71">
                  <c:v>108.1</c:v>
                </c:pt>
                <c:pt idx="72">
                  <c:v>108.1</c:v>
                </c:pt>
                <c:pt idx="73">
                  <c:v>108.1</c:v>
                </c:pt>
                <c:pt idx="74">
                  <c:v>108.1</c:v>
                </c:pt>
                <c:pt idx="75">
                  <c:v>108.1</c:v>
                </c:pt>
                <c:pt idx="76">
                  <c:v>108.1</c:v>
                </c:pt>
                <c:pt idx="81">
                  <c:v>122.7</c:v>
                </c:pt>
                <c:pt idx="82">
                  <c:v>122.7</c:v>
                </c:pt>
                <c:pt idx="83">
                  <c:v>122.7</c:v>
                </c:pt>
                <c:pt idx="84">
                  <c:v>122.7</c:v>
                </c:pt>
                <c:pt idx="85">
                  <c:v>122.7</c:v>
                </c:pt>
                <c:pt idx="86">
                  <c:v>122.7</c:v>
                </c:pt>
                <c:pt idx="87">
                  <c:v>122.7</c:v>
                </c:pt>
                <c:pt idx="88">
                  <c:v>122.7</c:v>
                </c:pt>
                <c:pt idx="93">
                  <c:v>105.5</c:v>
                </c:pt>
                <c:pt idx="94">
                  <c:v>105.5</c:v>
                </c:pt>
                <c:pt idx="95">
                  <c:v>105.5</c:v>
                </c:pt>
                <c:pt idx="96">
                  <c:v>105.5</c:v>
                </c:pt>
                <c:pt idx="97">
                  <c:v>105.5</c:v>
                </c:pt>
                <c:pt idx="98">
                  <c:v>105.5</c:v>
                </c:pt>
                <c:pt idx="99">
                  <c:v>105.5</c:v>
                </c:pt>
                <c:pt idx="100">
                  <c:v>105.5</c:v>
                </c:pt>
                <c:pt idx="105">
                  <c:v>116.3</c:v>
                </c:pt>
                <c:pt idx="106">
                  <c:v>116.3</c:v>
                </c:pt>
                <c:pt idx="107">
                  <c:v>116.3</c:v>
                </c:pt>
                <c:pt idx="108">
                  <c:v>116.3</c:v>
                </c:pt>
                <c:pt idx="109">
                  <c:v>116.3</c:v>
                </c:pt>
                <c:pt idx="110">
                  <c:v>116.3</c:v>
                </c:pt>
                <c:pt idx="111">
                  <c:v>116.3</c:v>
                </c:pt>
                <c:pt idx="112">
                  <c:v>116.3</c:v>
                </c:pt>
                <c:pt idx="117">
                  <c:v>111.8</c:v>
                </c:pt>
                <c:pt idx="118">
                  <c:v>111.8</c:v>
                </c:pt>
                <c:pt idx="119">
                  <c:v>111.8</c:v>
                </c:pt>
                <c:pt idx="120">
                  <c:v>111.8</c:v>
                </c:pt>
                <c:pt idx="121">
                  <c:v>111.8</c:v>
                </c:pt>
                <c:pt idx="122">
                  <c:v>111.8</c:v>
                </c:pt>
                <c:pt idx="123">
                  <c:v>111.8</c:v>
                </c:pt>
                <c:pt idx="124">
                  <c:v>111.8</c:v>
                </c:pt>
                <c:pt idx="129">
                  <c:v>129.858</c:v>
                </c:pt>
                <c:pt idx="130">
                  <c:v>129.858</c:v>
                </c:pt>
                <c:pt idx="131">
                  <c:v>129.858</c:v>
                </c:pt>
                <c:pt idx="132">
                  <c:v>129.858</c:v>
                </c:pt>
                <c:pt idx="133">
                  <c:v>129.858</c:v>
                </c:pt>
                <c:pt idx="134">
                  <c:v>129.858</c:v>
                </c:pt>
                <c:pt idx="135">
                  <c:v>129.858</c:v>
                </c:pt>
                <c:pt idx="136">
                  <c:v>129.858</c:v>
                </c:pt>
                <c:pt idx="141">
                  <c:v>121.92</c:v>
                </c:pt>
                <c:pt idx="142">
                  <c:v>121.92</c:v>
                </c:pt>
                <c:pt idx="143">
                  <c:v>121.92</c:v>
                </c:pt>
                <c:pt idx="144">
                  <c:v>121.92</c:v>
                </c:pt>
                <c:pt idx="145">
                  <c:v>121.92</c:v>
                </c:pt>
                <c:pt idx="146">
                  <c:v>121.92</c:v>
                </c:pt>
                <c:pt idx="147">
                  <c:v>121.92</c:v>
                </c:pt>
                <c:pt idx="148">
                  <c:v>121.92</c:v>
                </c:pt>
                <c:pt idx="153">
                  <c:v>134.12</c:v>
                </c:pt>
                <c:pt idx="154">
                  <c:v>134.12</c:v>
                </c:pt>
                <c:pt idx="155">
                  <c:v>134.12</c:v>
                </c:pt>
                <c:pt idx="156">
                  <c:v>134.12</c:v>
                </c:pt>
                <c:pt idx="157">
                  <c:v>134.12</c:v>
                </c:pt>
                <c:pt idx="158">
                  <c:v>134.12</c:v>
                </c:pt>
                <c:pt idx="159">
                  <c:v>134.12</c:v>
                </c:pt>
                <c:pt idx="160">
                  <c:v>134.12</c:v>
                </c:pt>
                <c:pt idx="165">
                  <c:v>128.00800000000001</c:v>
                </c:pt>
                <c:pt idx="166">
                  <c:v>128.00800000000001</c:v>
                </c:pt>
                <c:pt idx="167">
                  <c:v>128.00800000000001</c:v>
                </c:pt>
                <c:pt idx="168">
                  <c:v>128.00800000000001</c:v>
                </c:pt>
                <c:pt idx="169">
                  <c:v>128.00800000000001</c:v>
                </c:pt>
                <c:pt idx="170">
                  <c:v>128.00800000000001</c:v>
                </c:pt>
                <c:pt idx="171">
                  <c:v>128.00800000000001</c:v>
                </c:pt>
                <c:pt idx="172">
                  <c:v>128.00800000000001</c:v>
                </c:pt>
                <c:pt idx="177">
                  <c:v>139.48599999999999</c:v>
                </c:pt>
                <c:pt idx="178">
                  <c:v>139.48599999999999</c:v>
                </c:pt>
                <c:pt idx="179">
                  <c:v>139.48599999999999</c:v>
                </c:pt>
                <c:pt idx="180">
                  <c:v>139.48599999999999</c:v>
                </c:pt>
                <c:pt idx="181">
                  <c:v>139.48599999999999</c:v>
                </c:pt>
                <c:pt idx="182">
                  <c:v>139.48599999999999</c:v>
                </c:pt>
                <c:pt idx="183">
                  <c:v>139.48599999999999</c:v>
                </c:pt>
                <c:pt idx="184">
                  <c:v>139.48599999999999</c:v>
                </c:pt>
                <c:pt idx="189">
                  <c:v>144.44800000000001</c:v>
                </c:pt>
                <c:pt idx="190">
                  <c:v>144.44800000000001</c:v>
                </c:pt>
                <c:pt idx="191">
                  <c:v>144.44800000000001</c:v>
                </c:pt>
                <c:pt idx="192">
                  <c:v>144.44800000000001</c:v>
                </c:pt>
                <c:pt idx="193">
                  <c:v>144.44800000000001</c:v>
                </c:pt>
                <c:pt idx="194">
                  <c:v>144.44800000000001</c:v>
                </c:pt>
                <c:pt idx="195">
                  <c:v>144.44800000000001</c:v>
                </c:pt>
                <c:pt idx="196">
                  <c:v>144.44800000000001</c:v>
                </c:pt>
                <c:pt idx="201">
                  <c:v>151.184</c:v>
                </c:pt>
                <c:pt idx="202">
                  <c:v>151.184</c:v>
                </c:pt>
                <c:pt idx="203">
                  <c:v>151.184</c:v>
                </c:pt>
                <c:pt idx="204">
                  <c:v>151.184</c:v>
                </c:pt>
                <c:pt idx="205">
                  <c:v>151.184</c:v>
                </c:pt>
                <c:pt idx="206">
                  <c:v>151.184</c:v>
                </c:pt>
                <c:pt idx="207">
                  <c:v>151.184</c:v>
                </c:pt>
                <c:pt idx="208">
                  <c:v>151.184</c:v>
                </c:pt>
                <c:pt idx="213">
                  <c:v>153.91</c:v>
                </c:pt>
                <c:pt idx="214">
                  <c:v>153.91</c:v>
                </c:pt>
                <c:pt idx="215">
                  <c:v>153.91</c:v>
                </c:pt>
                <c:pt idx="216">
                  <c:v>153.91</c:v>
                </c:pt>
                <c:pt idx="217">
                  <c:v>153.91</c:v>
                </c:pt>
                <c:pt idx="218">
                  <c:v>153.91</c:v>
                </c:pt>
                <c:pt idx="219">
                  <c:v>153.91</c:v>
                </c:pt>
                <c:pt idx="220">
                  <c:v>153.91</c:v>
                </c:pt>
                <c:pt idx="225">
                  <c:v>150.30199999999999</c:v>
                </c:pt>
                <c:pt idx="226">
                  <c:v>150.30199999999999</c:v>
                </c:pt>
                <c:pt idx="227">
                  <c:v>150.30199999999999</c:v>
                </c:pt>
                <c:pt idx="228">
                  <c:v>150.30199999999999</c:v>
                </c:pt>
                <c:pt idx="229">
                  <c:v>150.30199999999999</c:v>
                </c:pt>
                <c:pt idx="230">
                  <c:v>150.30199999999999</c:v>
                </c:pt>
                <c:pt idx="231">
                  <c:v>150.30199999999999</c:v>
                </c:pt>
                <c:pt idx="232">
                  <c:v>150.30199999999999</c:v>
                </c:pt>
                <c:pt idx="237">
                  <c:v>156.126</c:v>
                </c:pt>
                <c:pt idx="238">
                  <c:v>156.126</c:v>
                </c:pt>
                <c:pt idx="239">
                  <c:v>156.126</c:v>
                </c:pt>
                <c:pt idx="240">
                  <c:v>156.126</c:v>
                </c:pt>
                <c:pt idx="241">
                  <c:v>156.126</c:v>
                </c:pt>
                <c:pt idx="242">
                  <c:v>156.126</c:v>
                </c:pt>
                <c:pt idx="243">
                  <c:v>156.126</c:v>
                </c:pt>
                <c:pt idx="244">
                  <c:v>156.126</c:v>
                </c:pt>
                <c:pt idx="249">
                  <c:v>162.32</c:v>
                </c:pt>
                <c:pt idx="250">
                  <c:v>162.32</c:v>
                </c:pt>
                <c:pt idx="251">
                  <c:v>162.32</c:v>
                </c:pt>
                <c:pt idx="252">
                  <c:v>162.32</c:v>
                </c:pt>
                <c:pt idx="253">
                  <c:v>162.32</c:v>
                </c:pt>
                <c:pt idx="254">
                  <c:v>162.32</c:v>
                </c:pt>
                <c:pt idx="255">
                  <c:v>162.32</c:v>
                </c:pt>
                <c:pt idx="256">
                  <c:v>162.32</c:v>
                </c:pt>
                <c:pt idx="261">
                  <c:v>163.69300000000001</c:v>
                </c:pt>
                <c:pt idx="262">
                  <c:v>163.69300000000001</c:v>
                </c:pt>
                <c:pt idx="263">
                  <c:v>163.69300000000001</c:v>
                </c:pt>
                <c:pt idx="264">
                  <c:v>163.69300000000001</c:v>
                </c:pt>
                <c:pt idx="265">
                  <c:v>163.69300000000001</c:v>
                </c:pt>
                <c:pt idx="266">
                  <c:v>163.69300000000001</c:v>
                </c:pt>
                <c:pt idx="267">
                  <c:v>163.69300000000001</c:v>
                </c:pt>
                <c:pt idx="268">
                  <c:v>163.69300000000001</c:v>
                </c:pt>
                <c:pt idx="273">
                  <c:v>169.8</c:v>
                </c:pt>
                <c:pt idx="274">
                  <c:v>169.8</c:v>
                </c:pt>
                <c:pt idx="275">
                  <c:v>169.8</c:v>
                </c:pt>
                <c:pt idx="276">
                  <c:v>169.8</c:v>
                </c:pt>
                <c:pt idx="277">
                  <c:v>169.8</c:v>
                </c:pt>
                <c:pt idx="278">
                  <c:v>169.8</c:v>
                </c:pt>
                <c:pt idx="279">
                  <c:v>169.8</c:v>
                </c:pt>
                <c:pt idx="280">
                  <c:v>169.8</c:v>
                </c:pt>
                <c:pt idx="285">
                  <c:v>168.4</c:v>
                </c:pt>
                <c:pt idx="286">
                  <c:v>168.4</c:v>
                </c:pt>
                <c:pt idx="287">
                  <c:v>168.4</c:v>
                </c:pt>
                <c:pt idx="288">
                  <c:v>168.4</c:v>
                </c:pt>
                <c:pt idx="289">
                  <c:v>168.4</c:v>
                </c:pt>
                <c:pt idx="290">
                  <c:v>168.4</c:v>
                </c:pt>
                <c:pt idx="291">
                  <c:v>168.4</c:v>
                </c:pt>
                <c:pt idx="292">
                  <c:v>168.4</c:v>
                </c:pt>
                <c:pt idx="297">
                  <c:v>170.8</c:v>
                </c:pt>
                <c:pt idx="298">
                  <c:v>170.8</c:v>
                </c:pt>
                <c:pt idx="299">
                  <c:v>170.8</c:v>
                </c:pt>
                <c:pt idx="300">
                  <c:v>170.8</c:v>
                </c:pt>
                <c:pt idx="301">
                  <c:v>170.8</c:v>
                </c:pt>
                <c:pt idx="302">
                  <c:v>170.8</c:v>
                </c:pt>
                <c:pt idx="303">
                  <c:v>170.8</c:v>
                </c:pt>
                <c:pt idx="304">
                  <c:v>170.8</c:v>
                </c:pt>
                <c:pt idx="309">
                  <c:v>168</c:v>
                </c:pt>
                <c:pt idx="310">
                  <c:v>168</c:v>
                </c:pt>
                <c:pt idx="311">
                  <c:v>168</c:v>
                </c:pt>
                <c:pt idx="312">
                  <c:v>168</c:v>
                </c:pt>
                <c:pt idx="313">
                  <c:v>168</c:v>
                </c:pt>
                <c:pt idx="314">
                  <c:v>168</c:v>
                </c:pt>
                <c:pt idx="315">
                  <c:v>168</c:v>
                </c:pt>
                <c:pt idx="316">
                  <c:v>168</c:v>
                </c:pt>
                <c:pt idx="321">
                  <c:v>168.2</c:v>
                </c:pt>
                <c:pt idx="322">
                  <c:v>168.2</c:v>
                </c:pt>
                <c:pt idx="323">
                  <c:v>168.2</c:v>
                </c:pt>
                <c:pt idx="324">
                  <c:v>168.2</c:v>
                </c:pt>
                <c:pt idx="325">
                  <c:v>168.2</c:v>
                </c:pt>
                <c:pt idx="326">
                  <c:v>168.2</c:v>
                </c:pt>
                <c:pt idx="327">
                  <c:v>168.2</c:v>
                </c:pt>
                <c:pt idx="328">
                  <c:v>168.2</c:v>
                </c:pt>
                <c:pt idx="333">
                  <c:v>178</c:v>
                </c:pt>
                <c:pt idx="334">
                  <c:v>178</c:v>
                </c:pt>
                <c:pt idx="335">
                  <c:v>178</c:v>
                </c:pt>
                <c:pt idx="336">
                  <c:v>178</c:v>
                </c:pt>
                <c:pt idx="337">
                  <c:v>178</c:v>
                </c:pt>
                <c:pt idx="338">
                  <c:v>178</c:v>
                </c:pt>
                <c:pt idx="339">
                  <c:v>178</c:v>
                </c:pt>
                <c:pt idx="340">
                  <c:v>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9A-410A-9ACB-4C3881C89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50559792"/>
        <c:axId val="55054109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Price</c:v>
                </c:pt>
              </c:strCache>
            </c:strRef>
          </c:tx>
          <c:spPr>
            <a:ln w="47625" cap="rnd">
              <a:solidFill>
                <a:srgbClr val="0000ED"/>
              </a:solidFill>
              <a:round/>
            </a:ln>
            <a:effectLst/>
          </c:spPr>
          <c:marker>
            <c:symbol val="none"/>
          </c:marker>
          <c:cat>
            <c:numRef>
              <c:f>Sheet1!$A$2:$A$345</c:f>
              <c:numCache>
                <c:formatCode>General</c:formatCode>
                <c:ptCount val="344"/>
                <c:pt idx="0">
                  <c:v>1996</c:v>
                </c:pt>
                <c:pt idx="12">
                  <c:v>1997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1998</c:v>
                </c:pt>
                <c:pt idx="25">
                  <c:v>2</c:v>
                </c:pt>
                <c:pt idx="26">
                  <c:v>3</c:v>
                </c:pt>
                <c:pt idx="27">
                  <c:v>4</c:v>
                </c:pt>
                <c:pt idx="28">
                  <c:v>5</c:v>
                </c:pt>
                <c:pt idx="29">
                  <c:v>6</c:v>
                </c:pt>
                <c:pt idx="30">
                  <c:v>7</c:v>
                </c:pt>
                <c:pt idx="31">
                  <c:v>8</c:v>
                </c:pt>
                <c:pt idx="32">
                  <c:v>9</c:v>
                </c:pt>
                <c:pt idx="33">
                  <c:v>10</c:v>
                </c:pt>
                <c:pt idx="34">
                  <c:v>11</c:v>
                </c:pt>
                <c:pt idx="35">
                  <c:v>12</c:v>
                </c:pt>
                <c:pt idx="36">
                  <c:v>1999</c:v>
                </c:pt>
                <c:pt idx="37">
                  <c:v>2</c:v>
                </c:pt>
                <c:pt idx="38">
                  <c:v>3</c:v>
                </c:pt>
                <c:pt idx="39">
                  <c:v>4</c:v>
                </c:pt>
                <c:pt idx="40">
                  <c:v>5</c:v>
                </c:pt>
                <c:pt idx="41">
                  <c:v>6</c:v>
                </c:pt>
                <c:pt idx="42">
                  <c:v>7</c:v>
                </c:pt>
                <c:pt idx="43">
                  <c:v>8</c:v>
                </c:pt>
                <c:pt idx="44">
                  <c:v>9</c:v>
                </c:pt>
                <c:pt idx="45">
                  <c:v>10</c:v>
                </c:pt>
                <c:pt idx="46">
                  <c:v>11</c:v>
                </c:pt>
                <c:pt idx="47">
                  <c:v>12</c:v>
                </c:pt>
                <c:pt idx="48">
                  <c:v>2000</c:v>
                </c:pt>
                <c:pt idx="49">
                  <c:v>2</c:v>
                </c:pt>
                <c:pt idx="50">
                  <c:v>3</c:v>
                </c:pt>
                <c:pt idx="51">
                  <c:v>4</c:v>
                </c:pt>
                <c:pt idx="52">
                  <c:v>5</c:v>
                </c:pt>
                <c:pt idx="53">
                  <c:v>6</c:v>
                </c:pt>
                <c:pt idx="54">
                  <c:v>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11</c:v>
                </c:pt>
                <c:pt idx="59">
                  <c:v>12</c:v>
                </c:pt>
                <c:pt idx="60">
                  <c:v>2001</c:v>
                </c:pt>
                <c:pt idx="61">
                  <c:v>2</c:v>
                </c:pt>
                <c:pt idx="62">
                  <c:v>3</c:v>
                </c:pt>
                <c:pt idx="63">
                  <c:v>4</c:v>
                </c:pt>
                <c:pt idx="64">
                  <c:v>5</c:v>
                </c:pt>
                <c:pt idx="65">
                  <c:v>6</c:v>
                </c:pt>
                <c:pt idx="66">
                  <c:v>7</c:v>
                </c:pt>
                <c:pt idx="67">
                  <c:v>8</c:v>
                </c:pt>
                <c:pt idx="68">
                  <c:v>9</c:v>
                </c:pt>
                <c:pt idx="69">
                  <c:v>10</c:v>
                </c:pt>
                <c:pt idx="70">
                  <c:v>11</c:v>
                </c:pt>
                <c:pt idx="71">
                  <c:v>12</c:v>
                </c:pt>
                <c:pt idx="72">
                  <c:v>2002</c:v>
                </c:pt>
                <c:pt idx="73">
                  <c:v>2</c:v>
                </c:pt>
                <c:pt idx="74">
                  <c:v>3</c:v>
                </c:pt>
                <c:pt idx="75">
                  <c:v>4</c:v>
                </c:pt>
                <c:pt idx="76">
                  <c:v>5</c:v>
                </c:pt>
                <c:pt idx="77">
                  <c:v>6</c:v>
                </c:pt>
                <c:pt idx="78">
                  <c:v>7</c:v>
                </c:pt>
                <c:pt idx="79">
                  <c:v>8</c:v>
                </c:pt>
                <c:pt idx="80">
                  <c:v>9</c:v>
                </c:pt>
                <c:pt idx="81">
                  <c:v>10</c:v>
                </c:pt>
                <c:pt idx="82">
                  <c:v>11</c:v>
                </c:pt>
                <c:pt idx="83">
                  <c:v>12</c:v>
                </c:pt>
                <c:pt idx="84">
                  <c:v>2003</c:v>
                </c:pt>
                <c:pt idx="85">
                  <c:v>2</c:v>
                </c:pt>
                <c:pt idx="86">
                  <c:v>3</c:v>
                </c:pt>
                <c:pt idx="87">
                  <c:v>4</c:v>
                </c:pt>
                <c:pt idx="88">
                  <c:v>5</c:v>
                </c:pt>
                <c:pt idx="89">
                  <c:v>6</c:v>
                </c:pt>
                <c:pt idx="90">
                  <c:v>7</c:v>
                </c:pt>
                <c:pt idx="91">
                  <c:v>8</c:v>
                </c:pt>
                <c:pt idx="92">
                  <c:v>9</c:v>
                </c:pt>
                <c:pt idx="93">
                  <c:v>10</c:v>
                </c:pt>
                <c:pt idx="94">
                  <c:v>11</c:v>
                </c:pt>
                <c:pt idx="95">
                  <c:v>12</c:v>
                </c:pt>
                <c:pt idx="96">
                  <c:v>2004</c:v>
                </c:pt>
                <c:pt idx="97">
                  <c:v>2</c:v>
                </c:pt>
                <c:pt idx="98">
                  <c:v>3</c:v>
                </c:pt>
                <c:pt idx="99">
                  <c:v>4</c:v>
                </c:pt>
                <c:pt idx="100">
                  <c:v>5</c:v>
                </c:pt>
                <c:pt idx="101">
                  <c:v>6</c:v>
                </c:pt>
                <c:pt idx="102">
                  <c:v>7</c:v>
                </c:pt>
                <c:pt idx="103">
                  <c:v>8</c:v>
                </c:pt>
                <c:pt idx="104">
                  <c:v>9</c:v>
                </c:pt>
                <c:pt idx="105">
                  <c:v>10</c:v>
                </c:pt>
                <c:pt idx="106">
                  <c:v>11</c:v>
                </c:pt>
                <c:pt idx="107">
                  <c:v>12</c:v>
                </c:pt>
                <c:pt idx="108">
                  <c:v>2005</c:v>
                </c:pt>
                <c:pt idx="109">
                  <c:v>2</c:v>
                </c:pt>
                <c:pt idx="110">
                  <c:v>3</c:v>
                </c:pt>
                <c:pt idx="111">
                  <c:v>4</c:v>
                </c:pt>
                <c:pt idx="112">
                  <c:v>5</c:v>
                </c:pt>
                <c:pt idx="113">
                  <c:v>6</c:v>
                </c:pt>
                <c:pt idx="114">
                  <c:v>7</c:v>
                </c:pt>
                <c:pt idx="115">
                  <c:v>8</c:v>
                </c:pt>
                <c:pt idx="116">
                  <c:v>9</c:v>
                </c:pt>
                <c:pt idx="117">
                  <c:v>10</c:v>
                </c:pt>
                <c:pt idx="118">
                  <c:v>11</c:v>
                </c:pt>
                <c:pt idx="119">
                  <c:v>12</c:v>
                </c:pt>
                <c:pt idx="120">
                  <c:v>2006</c:v>
                </c:pt>
                <c:pt idx="121">
                  <c:v>2</c:v>
                </c:pt>
                <c:pt idx="122">
                  <c:v>3</c:v>
                </c:pt>
                <c:pt idx="123">
                  <c:v>4</c:v>
                </c:pt>
                <c:pt idx="124">
                  <c:v>5</c:v>
                </c:pt>
                <c:pt idx="125">
                  <c:v>6</c:v>
                </c:pt>
                <c:pt idx="126">
                  <c:v>7</c:v>
                </c:pt>
                <c:pt idx="127">
                  <c:v>8</c:v>
                </c:pt>
                <c:pt idx="128">
                  <c:v>9</c:v>
                </c:pt>
                <c:pt idx="129">
                  <c:v>10</c:v>
                </c:pt>
                <c:pt idx="130">
                  <c:v>11</c:v>
                </c:pt>
                <c:pt idx="131">
                  <c:v>12</c:v>
                </c:pt>
                <c:pt idx="132">
                  <c:v>2007</c:v>
                </c:pt>
                <c:pt idx="133">
                  <c:v>2</c:v>
                </c:pt>
                <c:pt idx="134">
                  <c:v>3</c:v>
                </c:pt>
                <c:pt idx="135">
                  <c:v>4</c:v>
                </c:pt>
                <c:pt idx="136">
                  <c:v>5</c:v>
                </c:pt>
                <c:pt idx="137">
                  <c:v>6</c:v>
                </c:pt>
                <c:pt idx="138">
                  <c:v>7</c:v>
                </c:pt>
                <c:pt idx="139">
                  <c:v>8</c:v>
                </c:pt>
                <c:pt idx="140">
                  <c:v>9</c:v>
                </c:pt>
                <c:pt idx="141">
                  <c:v>10</c:v>
                </c:pt>
                <c:pt idx="142">
                  <c:v>11</c:v>
                </c:pt>
                <c:pt idx="143">
                  <c:v>12</c:v>
                </c:pt>
                <c:pt idx="144">
                  <c:v>2008</c:v>
                </c:pt>
                <c:pt idx="145">
                  <c:v>2</c:v>
                </c:pt>
                <c:pt idx="146">
                  <c:v>3</c:v>
                </c:pt>
                <c:pt idx="147">
                  <c:v>4</c:v>
                </c:pt>
                <c:pt idx="148">
                  <c:v>5</c:v>
                </c:pt>
                <c:pt idx="149">
                  <c:v>6</c:v>
                </c:pt>
                <c:pt idx="150">
                  <c:v>7</c:v>
                </c:pt>
                <c:pt idx="151">
                  <c:v>8</c:v>
                </c:pt>
                <c:pt idx="152">
                  <c:v>9</c:v>
                </c:pt>
                <c:pt idx="153">
                  <c:v>10</c:v>
                </c:pt>
                <c:pt idx="154">
                  <c:v>11</c:v>
                </c:pt>
                <c:pt idx="155">
                  <c:v>12</c:v>
                </c:pt>
                <c:pt idx="156">
                  <c:v>2009</c:v>
                </c:pt>
                <c:pt idx="157">
                  <c:v>2</c:v>
                </c:pt>
                <c:pt idx="158">
                  <c:v>3</c:v>
                </c:pt>
                <c:pt idx="159">
                  <c:v>4</c:v>
                </c:pt>
                <c:pt idx="160">
                  <c:v>5</c:v>
                </c:pt>
                <c:pt idx="161">
                  <c:v>6</c:v>
                </c:pt>
                <c:pt idx="162">
                  <c:v>7</c:v>
                </c:pt>
                <c:pt idx="163">
                  <c:v>8</c:v>
                </c:pt>
                <c:pt idx="164">
                  <c:v>9</c:v>
                </c:pt>
                <c:pt idx="165">
                  <c:v>10</c:v>
                </c:pt>
                <c:pt idx="166">
                  <c:v>11</c:v>
                </c:pt>
                <c:pt idx="167">
                  <c:v>12</c:v>
                </c:pt>
                <c:pt idx="168">
                  <c:v>2010</c:v>
                </c:pt>
                <c:pt idx="169">
                  <c:v>2</c:v>
                </c:pt>
                <c:pt idx="170">
                  <c:v>3</c:v>
                </c:pt>
                <c:pt idx="171">
                  <c:v>4</c:v>
                </c:pt>
                <c:pt idx="172">
                  <c:v>5</c:v>
                </c:pt>
                <c:pt idx="173">
                  <c:v>6</c:v>
                </c:pt>
                <c:pt idx="174">
                  <c:v>7</c:v>
                </c:pt>
                <c:pt idx="175">
                  <c:v>8</c:v>
                </c:pt>
                <c:pt idx="176">
                  <c:v>8</c:v>
                </c:pt>
                <c:pt idx="177">
                  <c:v>10</c:v>
                </c:pt>
                <c:pt idx="178">
                  <c:v>11</c:v>
                </c:pt>
                <c:pt idx="179">
                  <c:v>12</c:v>
                </c:pt>
                <c:pt idx="180">
                  <c:v>2011</c:v>
                </c:pt>
                <c:pt idx="181">
                  <c:v>2</c:v>
                </c:pt>
                <c:pt idx="182">
                  <c:v>3</c:v>
                </c:pt>
                <c:pt idx="183">
                  <c:v>4</c:v>
                </c:pt>
                <c:pt idx="184">
                  <c:v>5</c:v>
                </c:pt>
                <c:pt idx="185">
                  <c:v>6</c:v>
                </c:pt>
                <c:pt idx="186">
                  <c:v>7</c:v>
                </c:pt>
                <c:pt idx="187">
                  <c:v>8</c:v>
                </c:pt>
                <c:pt idx="188">
                  <c:v>9</c:v>
                </c:pt>
                <c:pt idx="189">
                  <c:v>10</c:v>
                </c:pt>
                <c:pt idx="190">
                  <c:v>11</c:v>
                </c:pt>
                <c:pt idx="191">
                  <c:v>12</c:v>
                </c:pt>
                <c:pt idx="192">
                  <c:v>2012</c:v>
                </c:pt>
                <c:pt idx="193">
                  <c:v>2</c:v>
                </c:pt>
                <c:pt idx="194">
                  <c:v>3</c:v>
                </c:pt>
                <c:pt idx="195">
                  <c:v>4</c:v>
                </c:pt>
                <c:pt idx="196">
                  <c:v>5</c:v>
                </c:pt>
                <c:pt idx="197">
                  <c:v>6</c:v>
                </c:pt>
                <c:pt idx="198">
                  <c:v>7</c:v>
                </c:pt>
                <c:pt idx="199">
                  <c:v>8</c:v>
                </c:pt>
                <c:pt idx="200">
                  <c:v>9</c:v>
                </c:pt>
                <c:pt idx="201">
                  <c:v>10</c:v>
                </c:pt>
                <c:pt idx="202">
                  <c:v>11</c:v>
                </c:pt>
                <c:pt idx="203">
                  <c:v>12</c:v>
                </c:pt>
                <c:pt idx="204">
                  <c:v>2013</c:v>
                </c:pt>
                <c:pt idx="205">
                  <c:v>2</c:v>
                </c:pt>
                <c:pt idx="206">
                  <c:v>3</c:v>
                </c:pt>
                <c:pt idx="207">
                  <c:v>4</c:v>
                </c:pt>
                <c:pt idx="208">
                  <c:v>5</c:v>
                </c:pt>
                <c:pt idx="209">
                  <c:v>6</c:v>
                </c:pt>
                <c:pt idx="210">
                  <c:v>7</c:v>
                </c:pt>
                <c:pt idx="211">
                  <c:v>8</c:v>
                </c:pt>
                <c:pt idx="212">
                  <c:v>9</c:v>
                </c:pt>
                <c:pt idx="213">
                  <c:v>10</c:v>
                </c:pt>
                <c:pt idx="214">
                  <c:v>11</c:v>
                </c:pt>
                <c:pt idx="215">
                  <c:v>12</c:v>
                </c:pt>
                <c:pt idx="216">
                  <c:v>2014</c:v>
                </c:pt>
                <c:pt idx="217">
                  <c:v>2</c:v>
                </c:pt>
                <c:pt idx="218">
                  <c:v>3</c:v>
                </c:pt>
                <c:pt idx="219">
                  <c:v>4</c:v>
                </c:pt>
                <c:pt idx="220">
                  <c:v>5</c:v>
                </c:pt>
                <c:pt idx="221">
                  <c:v>6</c:v>
                </c:pt>
                <c:pt idx="222">
                  <c:v>7</c:v>
                </c:pt>
                <c:pt idx="223">
                  <c:v>8</c:v>
                </c:pt>
                <c:pt idx="224">
                  <c:v>9</c:v>
                </c:pt>
                <c:pt idx="225">
                  <c:v>10</c:v>
                </c:pt>
                <c:pt idx="226">
                  <c:v>11</c:v>
                </c:pt>
                <c:pt idx="227">
                  <c:v>12</c:v>
                </c:pt>
                <c:pt idx="228">
                  <c:v>2015</c:v>
                </c:pt>
                <c:pt idx="229">
                  <c:v>2</c:v>
                </c:pt>
                <c:pt idx="230">
                  <c:v>3</c:v>
                </c:pt>
                <c:pt idx="231">
                  <c:v>4</c:v>
                </c:pt>
                <c:pt idx="232">
                  <c:v>5</c:v>
                </c:pt>
                <c:pt idx="233">
                  <c:v>6</c:v>
                </c:pt>
                <c:pt idx="234">
                  <c:v>7</c:v>
                </c:pt>
                <c:pt idx="235">
                  <c:v>8</c:v>
                </c:pt>
                <c:pt idx="236">
                  <c:v>9</c:v>
                </c:pt>
                <c:pt idx="237">
                  <c:v>10</c:v>
                </c:pt>
                <c:pt idx="238">
                  <c:v>11</c:v>
                </c:pt>
                <c:pt idx="239">
                  <c:v>12</c:v>
                </c:pt>
                <c:pt idx="240">
                  <c:v>2016</c:v>
                </c:pt>
                <c:pt idx="241">
                  <c:v>2</c:v>
                </c:pt>
                <c:pt idx="242">
                  <c:v>3</c:v>
                </c:pt>
                <c:pt idx="243">
                  <c:v>4</c:v>
                </c:pt>
                <c:pt idx="244">
                  <c:v>5</c:v>
                </c:pt>
                <c:pt idx="245">
                  <c:v>6</c:v>
                </c:pt>
                <c:pt idx="246">
                  <c:v>7</c:v>
                </c:pt>
                <c:pt idx="247">
                  <c:v>8</c:v>
                </c:pt>
                <c:pt idx="248">
                  <c:v>9</c:v>
                </c:pt>
                <c:pt idx="249">
                  <c:v>10</c:v>
                </c:pt>
                <c:pt idx="250">
                  <c:v>11</c:v>
                </c:pt>
                <c:pt idx="251">
                  <c:v>12</c:v>
                </c:pt>
                <c:pt idx="252">
                  <c:v>2017</c:v>
                </c:pt>
                <c:pt idx="253">
                  <c:v>2</c:v>
                </c:pt>
                <c:pt idx="254">
                  <c:v>3</c:v>
                </c:pt>
                <c:pt idx="255">
                  <c:v>4</c:v>
                </c:pt>
                <c:pt idx="256">
                  <c:v>5</c:v>
                </c:pt>
                <c:pt idx="257">
                  <c:v>6</c:v>
                </c:pt>
                <c:pt idx="258">
                  <c:v>7</c:v>
                </c:pt>
                <c:pt idx="259">
                  <c:v>8</c:v>
                </c:pt>
                <c:pt idx="260">
                  <c:v>9</c:v>
                </c:pt>
                <c:pt idx="261">
                  <c:v>10</c:v>
                </c:pt>
                <c:pt idx="262">
                  <c:v>11</c:v>
                </c:pt>
                <c:pt idx="263">
                  <c:v>12</c:v>
                </c:pt>
                <c:pt idx="264">
                  <c:v>2018</c:v>
                </c:pt>
                <c:pt idx="265">
                  <c:v>2</c:v>
                </c:pt>
                <c:pt idx="266">
                  <c:v>3</c:v>
                </c:pt>
                <c:pt idx="267">
                  <c:v>4</c:v>
                </c:pt>
                <c:pt idx="268">
                  <c:v>5</c:v>
                </c:pt>
                <c:pt idx="269">
                  <c:v>6</c:v>
                </c:pt>
                <c:pt idx="270">
                  <c:v>7</c:v>
                </c:pt>
                <c:pt idx="271">
                  <c:v>8</c:v>
                </c:pt>
                <c:pt idx="272">
                  <c:v>9</c:v>
                </c:pt>
                <c:pt idx="273">
                  <c:v>10</c:v>
                </c:pt>
                <c:pt idx="274">
                  <c:v>11</c:v>
                </c:pt>
                <c:pt idx="275">
                  <c:v>12</c:v>
                </c:pt>
                <c:pt idx="276">
                  <c:v>2019</c:v>
                </c:pt>
                <c:pt idx="277">
                  <c:v>2</c:v>
                </c:pt>
                <c:pt idx="278">
                  <c:v>3</c:v>
                </c:pt>
                <c:pt idx="279">
                  <c:v>4</c:v>
                </c:pt>
                <c:pt idx="280">
                  <c:v>5</c:v>
                </c:pt>
                <c:pt idx="281">
                  <c:v>6</c:v>
                </c:pt>
                <c:pt idx="282">
                  <c:v>7</c:v>
                </c:pt>
                <c:pt idx="283">
                  <c:v>8</c:v>
                </c:pt>
                <c:pt idx="284">
                  <c:v>9</c:v>
                </c:pt>
                <c:pt idx="285">
                  <c:v>10</c:v>
                </c:pt>
                <c:pt idx="286">
                  <c:v>11</c:v>
                </c:pt>
                <c:pt idx="287">
                  <c:v>12</c:v>
                </c:pt>
                <c:pt idx="288">
                  <c:v>2020</c:v>
                </c:pt>
                <c:pt idx="289">
                  <c:v>2</c:v>
                </c:pt>
                <c:pt idx="290">
                  <c:v>3</c:v>
                </c:pt>
                <c:pt idx="291">
                  <c:v>4</c:v>
                </c:pt>
                <c:pt idx="292">
                  <c:v>5</c:v>
                </c:pt>
                <c:pt idx="293">
                  <c:v>6</c:v>
                </c:pt>
                <c:pt idx="294">
                  <c:v>7</c:v>
                </c:pt>
                <c:pt idx="295">
                  <c:v>8</c:v>
                </c:pt>
                <c:pt idx="296">
                  <c:v>9</c:v>
                </c:pt>
                <c:pt idx="297">
                  <c:v>10</c:v>
                </c:pt>
                <c:pt idx="298">
                  <c:v>11</c:v>
                </c:pt>
                <c:pt idx="299">
                  <c:v>12</c:v>
                </c:pt>
                <c:pt idx="300">
                  <c:v>2021</c:v>
                </c:pt>
                <c:pt idx="301">
                  <c:v>2</c:v>
                </c:pt>
                <c:pt idx="302">
                  <c:v>3</c:v>
                </c:pt>
                <c:pt idx="303">
                  <c:v>4</c:v>
                </c:pt>
                <c:pt idx="304">
                  <c:v>5</c:v>
                </c:pt>
                <c:pt idx="305">
                  <c:v>6</c:v>
                </c:pt>
                <c:pt idx="306">
                  <c:v>7</c:v>
                </c:pt>
                <c:pt idx="307">
                  <c:v>8</c:v>
                </c:pt>
                <c:pt idx="308">
                  <c:v>9</c:v>
                </c:pt>
                <c:pt idx="309">
                  <c:v>10</c:v>
                </c:pt>
                <c:pt idx="310">
                  <c:v>11</c:v>
                </c:pt>
                <c:pt idx="311">
                  <c:v>12</c:v>
                </c:pt>
                <c:pt idx="312">
                  <c:v>2022</c:v>
                </c:pt>
                <c:pt idx="313">
                  <c:v>2</c:v>
                </c:pt>
                <c:pt idx="314">
                  <c:v>3</c:v>
                </c:pt>
                <c:pt idx="315">
                  <c:v>4</c:v>
                </c:pt>
                <c:pt idx="316">
                  <c:v>5</c:v>
                </c:pt>
                <c:pt idx="317">
                  <c:v>6</c:v>
                </c:pt>
                <c:pt idx="318">
                  <c:v>7</c:v>
                </c:pt>
                <c:pt idx="319">
                  <c:v>8</c:v>
                </c:pt>
                <c:pt idx="320">
                  <c:v>9</c:v>
                </c:pt>
                <c:pt idx="321">
                  <c:v>10</c:v>
                </c:pt>
                <c:pt idx="322">
                  <c:v>11</c:v>
                </c:pt>
                <c:pt idx="323">
                  <c:v>12</c:v>
                </c:pt>
                <c:pt idx="324">
                  <c:v>2023</c:v>
                </c:pt>
                <c:pt idx="325">
                  <c:v>2</c:v>
                </c:pt>
                <c:pt idx="326">
                  <c:v>3</c:v>
                </c:pt>
                <c:pt idx="327">
                  <c:v>4</c:v>
                </c:pt>
                <c:pt idx="328">
                  <c:v>5</c:v>
                </c:pt>
                <c:pt idx="329">
                  <c:v>6</c:v>
                </c:pt>
                <c:pt idx="330">
                  <c:v>7</c:v>
                </c:pt>
                <c:pt idx="331">
                  <c:v>8</c:v>
                </c:pt>
                <c:pt idx="332">
                  <c:v>9</c:v>
                </c:pt>
                <c:pt idx="333">
                  <c:v>10</c:v>
                </c:pt>
                <c:pt idx="334">
                  <c:v>11</c:v>
                </c:pt>
                <c:pt idx="335">
                  <c:v>12</c:v>
                </c:pt>
                <c:pt idx="336">
                  <c:v>2024</c:v>
                </c:pt>
                <c:pt idx="337">
                  <c:v>2</c:v>
                </c:pt>
                <c:pt idx="338">
                  <c:v>3</c:v>
                </c:pt>
                <c:pt idx="339">
                  <c:v>4</c:v>
                </c:pt>
                <c:pt idx="340">
                  <c:v>5</c:v>
                </c:pt>
                <c:pt idx="341">
                  <c:v>6</c:v>
                </c:pt>
                <c:pt idx="342">
                  <c:v>7</c:v>
                </c:pt>
                <c:pt idx="343">
                  <c:v>8</c:v>
                </c:pt>
              </c:numCache>
            </c:numRef>
          </c:cat>
          <c:val>
            <c:numRef>
              <c:f>Sheet1!$B$2:$B$345</c:f>
              <c:numCache>
                <c:formatCode>General</c:formatCode>
                <c:ptCount val="344"/>
                <c:pt idx="0">
                  <c:v>100.33</c:v>
                </c:pt>
                <c:pt idx="1">
                  <c:v>110.5</c:v>
                </c:pt>
                <c:pt idx="2">
                  <c:v>105.89</c:v>
                </c:pt>
                <c:pt idx="3">
                  <c:v>107.09</c:v>
                </c:pt>
                <c:pt idx="4">
                  <c:v>110.24</c:v>
                </c:pt>
                <c:pt idx="5">
                  <c:v>105.79</c:v>
                </c:pt>
                <c:pt idx="6">
                  <c:v>99.97</c:v>
                </c:pt>
                <c:pt idx="7">
                  <c:v>102.73</c:v>
                </c:pt>
                <c:pt idx="8">
                  <c:v>96.52</c:v>
                </c:pt>
                <c:pt idx="9">
                  <c:v>98.56</c:v>
                </c:pt>
                <c:pt idx="10">
                  <c:v>97.14</c:v>
                </c:pt>
                <c:pt idx="11">
                  <c:v>90.04</c:v>
                </c:pt>
                <c:pt idx="12">
                  <c:v>100.03</c:v>
                </c:pt>
                <c:pt idx="13">
                  <c:v>121.89</c:v>
                </c:pt>
                <c:pt idx="14">
                  <c:v>137.47</c:v>
                </c:pt>
                <c:pt idx="15">
                  <c:v>142.19999999999999</c:v>
                </c:pt>
                <c:pt idx="16">
                  <c:v>180.44</c:v>
                </c:pt>
                <c:pt idx="17">
                  <c:v>155.38</c:v>
                </c:pt>
                <c:pt idx="18">
                  <c:v>135.04</c:v>
                </c:pt>
                <c:pt idx="19">
                  <c:v>132.63</c:v>
                </c:pt>
                <c:pt idx="20">
                  <c:v>132.51</c:v>
                </c:pt>
                <c:pt idx="21">
                  <c:v>121.09</c:v>
                </c:pt>
                <c:pt idx="22">
                  <c:v>118.16</c:v>
                </c:pt>
                <c:pt idx="23">
                  <c:v>130.02000000000001</c:v>
                </c:pt>
                <c:pt idx="24">
                  <c:v>130.61000000000001</c:v>
                </c:pt>
                <c:pt idx="25">
                  <c:v>130.78</c:v>
                </c:pt>
                <c:pt idx="26">
                  <c:v>119.93</c:v>
                </c:pt>
                <c:pt idx="27">
                  <c:v>119.66</c:v>
                </c:pt>
                <c:pt idx="28">
                  <c:v>114.23</c:v>
                </c:pt>
                <c:pt idx="29">
                  <c:v>103.84</c:v>
                </c:pt>
                <c:pt idx="30">
                  <c:v>97.32</c:v>
                </c:pt>
                <c:pt idx="31">
                  <c:v>101.25</c:v>
                </c:pt>
                <c:pt idx="32">
                  <c:v>95.82</c:v>
                </c:pt>
                <c:pt idx="33">
                  <c:v>95.01</c:v>
                </c:pt>
                <c:pt idx="34">
                  <c:v>98.26</c:v>
                </c:pt>
                <c:pt idx="35">
                  <c:v>100.73</c:v>
                </c:pt>
                <c:pt idx="36">
                  <c:v>97.63</c:v>
                </c:pt>
                <c:pt idx="37">
                  <c:v>92.36</c:v>
                </c:pt>
                <c:pt idx="38">
                  <c:v>89.41</c:v>
                </c:pt>
                <c:pt idx="39">
                  <c:v>85.72</c:v>
                </c:pt>
                <c:pt idx="40">
                  <c:v>89.51</c:v>
                </c:pt>
                <c:pt idx="41">
                  <c:v>86.41</c:v>
                </c:pt>
                <c:pt idx="42">
                  <c:v>78.209999999999994</c:v>
                </c:pt>
                <c:pt idx="43">
                  <c:v>77.22</c:v>
                </c:pt>
                <c:pt idx="44">
                  <c:v>71.94</c:v>
                </c:pt>
                <c:pt idx="45">
                  <c:v>76.36</c:v>
                </c:pt>
                <c:pt idx="46">
                  <c:v>88.22</c:v>
                </c:pt>
                <c:pt idx="47">
                  <c:v>95.63</c:v>
                </c:pt>
                <c:pt idx="48">
                  <c:v>82.15</c:v>
                </c:pt>
                <c:pt idx="49">
                  <c:v>76.150000000000006</c:v>
                </c:pt>
                <c:pt idx="50">
                  <c:v>73.489999999999995</c:v>
                </c:pt>
                <c:pt idx="51">
                  <c:v>69.53</c:v>
                </c:pt>
                <c:pt idx="52">
                  <c:v>69.239999999999995</c:v>
                </c:pt>
                <c:pt idx="53">
                  <c:v>64.56</c:v>
                </c:pt>
                <c:pt idx="54">
                  <c:v>64.09</c:v>
                </c:pt>
                <c:pt idx="55">
                  <c:v>57.59</c:v>
                </c:pt>
                <c:pt idx="56">
                  <c:v>57.31</c:v>
                </c:pt>
                <c:pt idx="57">
                  <c:v>56.4</c:v>
                </c:pt>
                <c:pt idx="58">
                  <c:v>52.18</c:v>
                </c:pt>
                <c:pt idx="59">
                  <c:v>48.27</c:v>
                </c:pt>
                <c:pt idx="60">
                  <c:v>49.19</c:v>
                </c:pt>
                <c:pt idx="61">
                  <c:v>49.39</c:v>
                </c:pt>
                <c:pt idx="62">
                  <c:v>48.52</c:v>
                </c:pt>
                <c:pt idx="63">
                  <c:v>47.31</c:v>
                </c:pt>
                <c:pt idx="64">
                  <c:v>49.39</c:v>
                </c:pt>
                <c:pt idx="65">
                  <c:v>46.54</c:v>
                </c:pt>
                <c:pt idx="66">
                  <c:v>43.07</c:v>
                </c:pt>
                <c:pt idx="67">
                  <c:v>42.77</c:v>
                </c:pt>
                <c:pt idx="68">
                  <c:v>41.17</c:v>
                </c:pt>
                <c:pt idx="69">
                  <c:v>42.21</c:v>
                </c:pt>
                <c:pt idx="70">
                  <c:v>44.24</c:v>
                </c:pt>
                <c:pt idx="71">
                  <c:v>43.36</c:v>
                </c:pt>
                <c:pt idx="72">
                  <c:v>43.46</c:v>
                </c:pt>
                <c:pt idx="73">
                  <c:v>44.3</c:v>
                </c:pt>
                <c:pt idx="74">
                  <c:v>49.49</c:v>
                </c:pt>
                <c:pt idx="75">
                  <c:v>50.19</c:v>
                </c:pt>
                <c:pt idx="76">
                  <c:v>47.3</c:v>
                </c:pt>
                <c:pt idx="77">
                  <c:v>45.56</c:v>
                </c:pt>
                <c:pt idx="78">
                  <c:v>44.7</c:v>
                </c:pt>
                <c:pt idx="79">
                  <c:v>42.79</c:v>
                </c:pt>
                <c:pt idx="80">
                  <c:v>47.96</c:v>
                </c:pt>
                <c:pt idx="81">
                  <c:v>50.79</c:v>
                </c:pt>
                <c:pt idx="82">
                  <c:v>54.68</c:v>
                </c:pt>
                <c:pt idx="83">
                  <c:v>51.68</c:v>
                </c:pt>
                <c:pt idx="84">
                  <c:v>54.04</c:v>
                </c:pt>
                <c:pt idx="85">
                  <c:v>54.07</c:v>
                </c:pt>
                <c:pt idx="86">
                  <c:v>49.61</c:v>
                </c:pt>
                <c:pt idx="87">
                  <c:v>51.87</c:v>
                </c:pt>
                <c:pt idx="88">
                  <c:v>53.19</c:v>
                </c:pt>
                <c:pt idx="89">
                  <c:v>48.9</c:v>
                </c:pt>
                <c:pt idx="90">
                  <c:v>50.89</c:v>
                </c:pt>
                <c:pt idx="91">
                  <c:v>52.22</c:v>
                </c:pt>
                <c:pt idx="92">
                  <c:v>54.1</c:v>
                </c:pt>
                <c:pt idx="93">
                  <c:v>51.72</c:v>
                </c:pt>
                <c:pt idx="94">
                  <c:v>49.81</c:v>
                </c:pt>
                <c:pt idx="95">
                  <c:v>52.44</c:v>
                </c:pt>
                <c:pt idx="96">
                  <c:v>58.69</c:v>
                </c:pt>
                <c:pt idx="97">
                  <c:v>59.87</c:v>
                </c:pt>
                <c:pt idx="98">
                  <c:v>60.8</c:v>
                </c:pt>
                <c:pt idx="99">
                  <c:v>58.8</c:v>
                </c:pt>
                <c:pt idx="100">
                  <c:v>59.91</c:v>
                </c:pt>
                <c:pt idx="101">
                  <c:v>64.28</c:v>
                </c:pt>
                <c:pt idx="102">
                  <c:v>58.46</c:v>
                </c:pt>
                <c:pt idx="103">
                  <c:v>56.98</c:v>
                </c:pt>
                <c:pt idx="104">
                  <c:v>61.47</c:v>
                </c:pt>
                <c:pt idx="105">
                  <c:v>61.1</c:v>
                </c:pt>
                <c:pt idx="106">
                  <c:v>67.739999999999995</c:v>
                </c:pt>
                <c:pt idx="107">
                  <c:v>77.72</c:v>
                </c:pt>
                <c:pt idx="108">
                  <c:v>79.349999999999994</c:v>
                </c:pt>
                <c:pt idx="109">
                  <c:v>89.4</c:v>
                </c:pt>
                <c:pt idx="110">
                  <c:v>101.44</c:v>
                </c:pt>
                <c:pt idx="111">
                  <c:v>98.2</c:v>
                </c:pt>
                <c:pt idx="112">
                  <c:v>99.78</c:v>
                </c:pt>
                <c:pt idx="113">
                  <c:v>96.29</c:v>
                </c:pt>
                <c:pt idx="114">
                  <c:v>88.48</c:v>
                </c:pt>
                <c:pt idx="115">
                  <c:v>85.31</c:v>
                </c:pt>
                <c:pt idx="116">
                  <c:v>78.790000000000006</c:v>
                </c:pt>
                <c:pt idx="117">
                  <c:v>82.55</c:v>
                </c:pt>
                <c:pt idx="118">
                  <c:v>85.93</c:v>
                </c:pt>
                <c:pt idx="119">
                  <c:v>86.85</c:v>
                </c:pt>
                <c:pt idx="120">
                  <c:v>101.2</c:v>
                </c:pt>
                <c:pt idx="121">
                  <c:v>97.39</c:v>
                </c:pt>
                <c:pt idx="122">
                  <c:v>92.76</c:v>
                </c:pt>
                <c:pt idx="123">
                  <c:v>94.2</c:v>
                </c:pt>
                <c:pt idx="124">
                  <c:v>90</c:v>
                </c:pt>
                <c:pt idx="125">
                  <c:v>86.04</c:v>
                </c:pt>
                <c:pt idx="126">
                  <c:v>88.57</c:v>
                </c:pt>
                <c:pt idx="127">
                  <c:v>95.75</c:v>
                </c:pt>
                <c:pt idx="128">
                  <c:v>95.98</c:v>
                </c:pt>
                <c:pt idx="129">
                  <c:v>95.53</c:v>
                </c:pt>
                <c:pt idx="130">
                  <c:v>103.48</c:v>
                </c:pt>
                <c:pt idx="131">
                  <c:v>108.01</c:v>
                </c:pt>
                <c:pt idx="132">
                  <c:v>105.81</c:v>
                </c:pt>
                <c:pt idx="133">
                  <c:v>104.18</c:v>
                </c:pt>
                <c:pt idx="134">
                  <c:v>100.09</c:v>
                </c:pt>
                <c:pt idx="135">
                  <c:v>99.3</c:v>
                </c:pt>
                <c:pt idx="136">
                  <c:v>100.09</c:v>
                </c:pt>
                <c:pt idx="137">
                  <c:v>107.03</c:v>
                </c:pt>
                <c:pt idx="138">
                  <c:v>106.2</c:v>
                </c:pt>
                <c:pt idx="139">
                  <c:v>107.98</c:v>
                </c:pt>
                <c:pt idx="140">
                  <c:v>113.2</c:v>
                </c:pt>
                <c:pt idx="141">
                  <c:v>115.7</c:v>
                </c:pt>
                <c:pt idx="142">
                  <c:v>114.4</c:v>
                </c:pt>
                <c:pt idx="143">
                  <c:v>118.2</c:v>
                </c:pt>
                <c:pt idx="144">
                  <c:v>122.3</c:v>
                </c:pt>
                <c:pt idx="145">
                  <c:v>138.80000000000001</c:v>
                </c:pt>
                <c:pt idx="146">
                  <c:v>136.19999999999999</c:v>
                </c:pt>
                <c:pt idx="147">
                  <c:v>126.6</c:v>
                </c:pt>
                <c:pt idx="148">
                  <c:v>126.8</c:v>
                </c:pt>
                <c:pt idx="149">
                  <c:v>130.5</c:v>
                </c:pt>
                <c:pt idx="150">
                  <c:v>132.80000000000001</c:v>
                </c:pt>
                <c:pt idx="151">
                  <c:v>131.1</c:v>
                </c:pt>
                <c:pt idx="152">
                  <c:v>126.7</c:v>
                </c:pt>
                <c:pt idx="153">
                  <c:v>108.3</c:v>
                </c:pt>
                <c:pt idx="154">
                  <c:v>107.9</c:v>
                </c:pt>
                <c:pt idx="155">
                  <c:v>103.1</c:v>
                </c:pt>
                <c:pt idx="156">
                  <c:v>108.4</c:v>
                </c:pt>
                <c:pt idx="157">
                  <c:v>107.6</c:v>
                </c:pt>
                <c:pt idx="158">
                  <c:v>105.9</c:v>
                </c:pt>
                <c:pt idx="159">
                  <c:v>111.6</c:v>
                </c:pt>
                <c:pt idx="160">
                  <c:v>123.1</c:v>
                </c:pt>
                <c:pt idx="161">
                  <c:v>119.1</c:v>
                </c:pt>
                <c:pt idx="162">
                  <c:v>112.9</c:v>
                </c:pt>
                <c:pt idx="163">
                  <c:v>117.5</c:v>
                </c:pt>
                <c:pt idx="164">
                  <c:v>116.4</c:v>
                </c:pt>
                <c:pt idx="165">
                  <c:v>121.1</c:v>
                </c:pt>
                <c:pt idx="166">
                  <c:v>119.7</c:v>
                </c:pt>
                <c:pt idx="167">
                  <c:v>125</c:v>
                </c:pt>
                <c:pt idx="168">
                  <c:v>126.9</c:v>
                </c:pt>
                <c:pt idx="169">
                  <c:v>123.4</c:v>
                </c:pt>
                <c:pt idx="170">
                  <c:v>125.3</c:v>
                </c:pt>
                <c:pt idx="171">
                  <c:v>126.9</c:v>
                </c:pt>
                <c:pt idx="172">
                  <c:v>128.1</c:v>
                </c:pt>
                <c:pt idx="173">
                  <c:v>142.19999999999999</c:v>
                </c:pt>
                <c:pt idx="174">
                  <c:v>153.4</c:v>
                </c:pt>
                <c:pt idx="175">
                  <c:v>157.5</c:v>
                </c:pt>
                <c:pt idx="176">
                  <c:v>163.6</c:v>
                </c:pt>
                <c:pt idx="177">
                  <c:v>161.6</c:v>
                </c:pt>
                <c:pt idx="178">
                  <c:v>173.9</c:v>
                </c:pt>
                <c:pt idx="179">
                  <c:v>184.3</c:v>
                </c:pt>
                <c:pt idx="180">
                  <c:v>197.4</c:v>
                </c:pt>
                <c:pt idx="181">
                  <c:v>216</c:v>
                </c:pt>
                <c:pt idx="182">
                  <c:v>224.3</c:v>
                </c:pt>
                <c:pt idx="183">
                  <c:v>231.2</c:v>
                </c:pt>
                <c:pt idx="184">
                  <c:v>228</c:v>
                </c:pt>
                <c:pt idx="185">
                  <c:v>215.6</c:v>
                </c:pt>
                <c:pt idx="186">
                  <c:v>210.4</c:v>
                </c:pt>
                <c:pt idx="187">
                  <c:v>212.2</c:v>
                </c:pt>
                <c:pt idx="188">
                  <c:v>213</c:v>
                </c:pt>
                <c:pt idx="189">
                  <c:v>193.9</c:v>
                </c:pt>
                <c:pt idx="190">
                  <c:v>193.7</c:v>
                </c:pt>
                <c:pt idx="191">
                  <c:v>189</c:v>
                </c:pt>
                <c:pt idx="192">
                  <c:v>188.9</c:v>
                </c:pt>
                <c:pt idx="193">
                  <c:v>182.3</c:v>
                </c:pt>
                <c:pt idx="194">
                  <c:v>167.8</c:v>
                </c:pt>
                <c:pt idx="195">
                  <c:v>160.5</c:v>
                </c:pt>
                <c:pt idx="196">
                  <c:v>157.69999999999999</c:v>
                </c:pt>
                <c:pt idx="197">
                  <c:v>145.30000000000001</c:v>
                </c:pt>
                <c:pt idx="198">
                  <c:v>159.1</c:v>
                </c:pt>
                <c:pt idx="199">
                  <c:v>148.5</c:v>
                </c:pt>
                <c:pt idx="200">
                  <c:v>151.30000000000001</c:v>
                </c:pt>
                <c:pt idx="201">
                  <c:v>147.1</c:v>
                </c:pt>
                <c:pt idx="202">
                  <c:v>136.4</c:v>
                </c:pt>
                <c:pt idx="203">
                  <c:v>131.30000000000001</c:v>
                </c:pt>
                <c:pt idx="204">
                  <c:v>135.4</c:v>
                </c:pt>
                <c:pt idx="205">
                  <c:v>131.5</c:v>
                </c:pt>
                <c:pt idx="206">
                  <c:v>131.4</c:v>
                </c:pt>
                <c:pt idx="207">
                  <c:v>129.6</c:v>
                </c:pt>
                <c:pt idx="208">
                  <c:v>127</c:v>
                </c:pt>
                <c:pt idx="209">
                  <c:v>117.6</c:v>
                </c:pt>
                <c:pt idx="210">
                  <c:v>118.9</c:v>
                </c:pt>
                <c:pt idx="211">
                  <c:v>116.5</c:v>
                </c:pt>
                <c:pt idx="212">
                  <c:v>111.8</c:v>
                </c:pt>
                <c:pt idx="213">
                  <c:v>107</c:v>
                </c:pt>
                <c:pt idx="214">
                  <c:v>101</c:v>
                </c:pt>
                <c:pt idx="215">
                  <c:v>106.6</c:v>
                </c:pt>
                <c:pt idx="216">
                  <c:v>110.8</c:v>
                </c:pt>
                <c:pt idx="217">
                  <c:v>137.80000000000001</c:v>
                </c:pt>
                <c:pt idx="218">
                  <c:v>165</c:v>
                </c:pt>
                <c:pt idx="219">
                  <c:v>170.6</c:v>
                </c:pt>
                <c:pt idx="220">
                  <c:v>163.9</c:v>
                </c:pt>
                <c:pt idx="221">
                  <c:v>151.9</c:v>
                </c:pt>
                <c:pt idx="222">
                  <c:v>152.5</c:v>
                </c:pt>
                <c:pt idx="223">
                  <c:v>163.1</c:v>
                </c:pt>
                <c:pt idx="224">
                  <c:v>161.80000000000001</c:v>
                </c:pt>
                <c:pt idx="225">
                  <c:v>172.9</c:v>
                </c:pt>
                <c:pt idx="226">
                  <c:v>162.19999999999999</c:v>
                </c:pt>
                <c:pt idx="227">
                  <c:v>150.69999999999999</c:v>
                </c:pt>
                <c:pt idx="228">
                  <c:v>148.19999999999999</c:v>
                </c:pt>
                <c:pt idx="229">
                  <c:v>141.1</c:v>
                </c:pt>
                <c:pt idx="230">
                  <c:v>127</c:v>
                </c:pt>
                <c:pt idx="231">
                  <c:v>129</c:v>
                </c:pt>
                <c:pt idx="232">
                  <c:v>123.5</c:v>
                </c:pt>
                <c:pt idx="233">
                  <c:v>125</c:v>
                </c:pt>
                <c:pt idx="234">
                  <c:v>119.8</c:v>
                </c:pt>
                <c:pt idx="235">
                  <c:v>121.2</c:v>
                </c:pt>
                <c:pt idx="236">
                  <c:v>113.1</c:v>
                </c:pt>
                <c:pt idx="237">
                  <c:v>118.4</c:v>
                </c:pt>
                <c:pt idx="238">
                  <c:v>115</c:v>
                </c:pt>
                <c:pt idx="239">
                  <c:v>114.63</c:v>
                </c:pt>
                <c:pt idx="240">
                  <c:v>110.89</c:v>
                </c:pt>
                <c:pt idx="241">
                  <c:v>111.75</c:v>
                </c:pt>
                <c:pt idx="242">
                  <c:v>117.83</c:v>
                </c:pt>
                <c:pt idx="243">
                  <c:v>117.93</c:v>
                </c:pt>
                <c:pt idx="244">
                  <c:v>119.91</c:v>
                </c:pt>
                <c:pt idx="245">
                  <c:v>127.05</c:v>
                </c:pt>
                <c:pt idx="246">
                  <c:v>132.97999999999999</c:v>
                </c:pt>
                <c:pt idx="247">
                  <c:v>131</c:v>
                </c:pt>
                <c:pt idx="248">
                  <c:v>138.22</c:v>
                </c:pt>
                <c:pt idx="249">
                  <c:v>142.68</c:v>
                </c:pt>
                <c:pt idx="250">
                  <c:v>145.82</c:v>
                </c:pt>
                <c:pt idx="251">
                  <c:v>131.69999999999999</c:v>
                </c:pt>
                <c:pt idx="252">
                  <c:v>139.07</c:v>
                </c:pt>
                <c:pt idx="253">
                  <c:v>137.68</c:v>
                </c:pt>
                <c:pt idx="254">
                  <c:v>134.07</c:v>
                </c:pt>
                <c:pt idx="255">
                  <c:v>130.38999999999999</c:v>
                </c:pt>
                <c:pt idx="256">
                  <c:v>125.4</c:v>
                </c:pt>
                <c:pt idx="257">
                  <c:v>122.39</c:v>
                </c:pt>
                <c:pt idx="258">
                  <c:v>127.26</c:v>
                </c:pt>
                <c:pt idx="259">
                  <c:v>128.24</c:v>
                </c:pt>
                <c:pt idx="260">
                  <c:v>124.46</c:v>
                </c:pt>
                <c:pt idx="261">
                  <c:v>120.01</c:v>
                </c:pt>
                <c:pt idx="262">
                  <c:v>117.26</c:v>
                </c:pt>
                <c:pt idx="263">
                  <c:v>114</c:v>
                </c:pt>
                <c:pt idx="264">
                  <c:v>115.6</c:v>
                </c:pt>
                <c:pt idx="265">
                  <c:v>114.19</c:v>
                </c:pt>
                <c:pt idx="266">
                  <c:v>112.99</c:v>
                </c:pt>
                <c:pt idx="267">
                  <c:v>112.51</c:v>
                </c:pt>
                <c:pt idx="268">
                  <c:v>113.34</c:v>
                </c:pt>
                <c:pt idx="269">
                  <c:v>110.44</c:v>
                </c:pt>
                <c:pt idx="270">
                  <c:v>107.2</c:v>
                </c:pt>
                <c:pt idx="271">
                  <c:v>102.41</c:v>
                </c:pt>
                <c:pt idx="272">
                  <c:v>98.17</c:v>
                </c:pt>
                <c:pt idx="273">
                  <c:v>111.21</c:v>
                </c:pt>
                <c:pt idx="274">
                  <c:v>109.59</c:v>
                </c:pt>
                <c:pt idx="275">
                  <c:v>100.61</c:v>
                </c:pt>
                <c:pt idx="276">
                  <c:v>101.56</c:v>
                </c:pt>
                <c:pt idx="277">
                  <c:v>100.67</c:v>
                </c:pt>
                <c:pt idx="278">
                  <c:v>97.5</c:v>
                </c:pt>
                <c:pt idx="279">
                  <c:v>94.42</c:v>
                </c:pt>
                <c:pt idx="280">
                  <c:v>93.33</c:v>
                </c:pt>
                <c:pt idx="281">
                  <c:v>99.97</c:v>
                </c:pt>
                <c:pt idx="282">
                  <c:v>103.01</c:v>
                </c:pt>
                <c:pt idx="283">
                  <c:v>96.07</c:v>
                </c:pt>
                <c:pt idx="284">
                  <c:v>97.74</c:v>
                </c:pt>
                <c:pt idx="285">
                  <c:v>97.35</c:v>
                </c:pt>
                <c:pt idx="286">
                  <c:v>107.23</c:v>
                </c:pt>
                <c:pt idx="287">
                  <c:v>117.37</c:v>
                </c:pt>
                <c:pt idx="288">
                  <c:v>106.89</c:v>
                </c:pt>
                <c:pt idx="289">
                  <c:v>102</c:v>
                </c:pt>
                <c:pt idx="290">
                  <c:v>109.05</c:v>
                </c:pt>
                <c:pt idx="291">
                  <c:v>108.91</c:v>
                </c:pt>
                <c:pt idx="292">
                  <c:v>104.45</c:v>
                </c:pt>
                <c:pt idx="293">
                  <c:v>99.05</c:v>
                </c:pt>
                <c:pt idx="294">
                  <c:v>103.66</c:v>
                </c:pt>
                <c:pt idx="295">
                  <c:v>114.78</c:v>
                </c:pt>
                <c:pt idx="296">
                  <c:v>116.25</c:v>
                </c:pt>
                <c:pt idx="297">
                  <c:v>105.85</c:v>
                </c:pt>
                <c:pt idx="298">
                  <c:v>109.7</c:v>
                </c:pt>
                <c:pt idx="299">
                  <c:v>114.74</c:v>
                </c:pt>
                <c:pt idx="300">
                  <c:v>115.73</c:v>
                </c:pt>
                <c:pt idx="301">
                  <c:v>119.35</c:v>
                </c:pt>
                <c:pt idx="302">
                  <c:v>120.36</c:v>
                </c:pt>
                <c:pt idx="303">
                  <c:v>122.03</c:v>
                </c:pt>
                <c:pt idx="304">
                  <c:v>134.78</c:v>
                </c:pt>
                <c:pt idx="305">
                  <c:v>141.03</c:v>
                </c:pt>
                <c:pt idx="306">
                  <c:v>152.24</c:v>
                </c:pt>
                <c:pt idx="307">
                  <c:v>160.13999999999999</c:v>
                </c:pt>
                <c:pt idx="308">
                  <c:v>170.02</c:v>
                </c:pt>
                <c:pt idx="309">
                  <c:v>181.57</c:v>
                </c:pt>
                <c:pt idx="310">
                  <c:v>195.17</c:v>
                </c:pt>
                <c:pt idx="311">
                  <c:v>203.06</c:v>
                </c:pt>
                <c:pt idx="312">
                  <c:v>204.29</c:v>
                </c:pt>
                <c:pt idx="313">
                  <c:v>210.89</c:v>
                </c:pt>
                <c:pt idx="314">
                  <c:v>194.78</c:v>
                </c:pt>
                <c:pt idx="315">
                  <c:v>198.37</c:v>
                </c:pt>
                <c:pt idx="316">
                  <c:v>193.71</c:v>
                </c:pt>
                <c:pt idx="317">
                  <c:v>202.46</c:v>
                </c:pt>
                <c:pt idx="318">
                  <c:v>190.82</c:v>
                </c:pt>
                <c:pt idx="319">
                  <c:v>200.11</c:v>
                </c:pt>
                <c:pt idx="320">
                  <c:v>199.63</c:v>
                </c:pt>
                <c:pt idx="321">
                  <c:v>178.54</c:v>
                </c:pt>
                <c:pt idx="322">
                  <c:v>156.66</c:v>
                </c:pt>
                <c:pt idx="323">
                  <c:v>157.19</c:v>
                </c:pt>
                <c:pt idx="324">
                  <c:v>156.94999999999999</c:v>
                </c:pt>
                <c:pt idx="325">
                  <c:v>174.77</c:v>
                </c:pt>
                <c:pt idx="326">
                  <c:v>170.03</c:v>
                </c:pt>
                <c:pt idx="327">
                  <c:v>178.57</c:v>
                </c:pt>
                <c:pt idx="328">
                  <c:v>175.48</c:v>
                </c:pt>
                <c:pt idx="329">
                  <c:v>171.25</c:v>
                </c:pt>
                <c:pt idx="330">
                  <c:v>158.88</c:v>
                </c:pt>
                <c:pt idx="331">
                  <c:v>154.53</c:v>
                </c:pt>
                <c:pt idx="332">
                  <c:v>153.13</c:v>
                </c:pt>
                <c:pt idx="333">
                  <c:v>151.94</c:v>
                </c:pt>
                <c:pt idx="334">
                  <c:v>161.53</c:v>
                </c:pt>
                <c:pt idx="335">
                  <c:v>175.73</c:v>
                </c:pt>
                <c:pt idx="336">
                  <c:v>176.41</c:v>
                </c:pt>
                <c:pt idx="337">
                  <c:v>182.04</c:v>
                </c:pt>
                <c:pt idx="338">
                  <c:v>186.38</c:v>
                </c:pt>
                <c:pt idx="339">
                  <c:v>216.89</c:v>
                </c:pt>
                <c:pt idx="340">
                  <c:v>208.38</c:v>
                </c:pt>
                <c:pt idx="341">
                  <c:v>226.83</c:v>
                </c:pt>
                <c:pt idx="342">
                  <c:v>236.54</c:v>
                </c:pt>
                <c:pt idx="343">
                  <c:v>246.14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9A-410A-9ACB-4C3881C89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0541752"/>
        <c:axId val="550540440"/>
      </c:lineChart>
      <c:catAx>
        <c:axId val="550541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50540440"/>
        <c:crosses val="autoZero"/>
        <c:auto val="1"/>
        <c:lblAlgn val="ctr"/>
        <c:lblOffset val="100"/>
        <c:tickLblSkip val="48"/>
        <c:tickMarkSkip val="12"/>
        <c:noMultiLvlLbl val="0"/>
      </c:catAx>
      <c:valAx>
        <c:axId val="550540440"/>
        <c:scaling>
          <c:orientation val="minMax"/>
        </c:scaling>
        <c:delete val="0"/>
        <c:axPos val="l"/>
        <c:majorGridlines>
          <c:spPr>
            <a:ln w="7620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rgbClr val="0000CC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100" dirty="0">
                    <a:solidFill>
                      <a:srgbClr val="0000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Price: US cents</a:t>
                </a:r>
                <a:r>
                  <a:rPr lang="en-GB" sz="2100" baseline="0" dirty="0">
                    <a:solidFill>
                      <a:srgbClr val="0000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per lb</a:t>
                </a:r>
                <a:endParaRPr lang="en-GB" sz="2100" dirty="0">
                  <a:solidFill>
                    <a:srgbClr val="0000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2.1901877649909145E-3"/>
              <c:y val="0.27670166942157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00" b="0" i="0" u="none" strike="noStrike" kern="1200" baseline="0">
                  <a:solidFill>
                    <a:srgbClr val="0000CC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19050">
            <a:solidFill>
              <a:srgbClr val="0000CC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50541752"/>
        <c:crosses val="autoZero"/>
        <c:crossBetween val="between"/>
      </c:valAx>
      <c:valAx>
        <c:axId val="550541096"/>
        <c:scaling>
          <c:orientation val="minMax"/>
        </c:scaling>
        <c:delete val="0"/>
        <c:axPos val="r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rgbClr val="660033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100" dirty="0">
                    <a:solidFill>
                      <a:srgbClr val="66003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Production: millions of 60 kilo bags</a:t>
                </a:r>
              </a:p>
            </c:rich>
          </c:tx>
          <c:layout>
            <c:manualLayout>
              <c:xMode val="edge"/>
              <c:yMode val="edge"/>
              <c:x val="0.96519866747425798"/>
              <c:y val="0.20031401423282302"/>
            </c:manualLayout>
          </c:layout>
          <c:overlay val="0"/>
          <c:spPr>
            <a:noFill/>
            <a:ln>
              <a:solidFill>
                <a:schemeClr val="bg1"/>
              </a:solidFill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2100" b="0" i="0" u="none" strike="noStrike" kern="1200" baseline="0">
                  <a:solidFill>
                    <a:srgbClr val="6600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>
            <a:solidFill>
              <a:srgbClr val="660033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6600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50559792"/>
        <c:crosses val="max"/>
        <c:crossBetween val="between"/>
      </c:valAx>
      <c:catAx>
        <c:axId val="5505597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0541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8FD73-E21C-4353-9BA9-33FCAACB4E7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4052-5954-4EB6-B824-19D2910A9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41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44052-5954-4EB6-B824-19D2910A9BF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51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98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45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83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46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67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81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71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01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0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7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F1EC2-6361-47FC-9768-E23E8851E0AA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0A2E9-48CD-4CEA-9FD7-4FCCFF7468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81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BD8272FB-E747-4873-802D-2C496D200F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3304250"/>
              </p:ext>
            </p:extLst>
          </p:nvPr>
        </p:nvGraphicFramePr>
        <p:xfrm>
          <a:off x="0" y="2"/>
          <a:ext cx="9906000" cy="6076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697929D-D568-9F81-1790-CB04191D206B}"/>
              </a:ext>
            </a:extLst>
          </p:cNvPr>
          <p:cNvSpPr txBox="1"/>
          <p:nvPr/>
        </p:nvSpPr>
        <p:spPr>
          <a:xfrm>
            <a:off x="0" y="6360821"/>
            <a:ext cx="9905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1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Coffee prices (ICO composite indicator price) and production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FDF5A2-30A5-3246-3358-4D2F30705C87}"/>
              </a:ext>
            </a:extLst>
          </p:cNvPr>
          <p:cNvSpPr txBox="1"/>
          <p:nvPr/>
        </p:nvSpPr>
        <p:spPr>
          <a:xfrm>
            <a:off x="670265" y="6076765"/>
            <a:ext cx="347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Source: International Coffee Organization</a:t>
            </a:r>
          </a:p>
        </p:txBody>
      </p:sp>
    </p:spTree>
    <p:extLst>
      <p:ext uri="{BB962C8B-B14F-4D97-AF65-F5344CB8AC3E}">
        <p14:creationId xmlns:p14="http://schemas.microsoft.com/office/powerpoint/2010/main" val="422916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163</TotalTime>
  <Words>31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16</cp:revision>
  <dcterms:created xsi:type="dcterms:W3CDTF">2022-09-11T09:56:09Z</dcterms:created>
  <dcterms:modified xsi:type="dcterms:W3CDTF">2024-08-26T14:49:42Z</dcterms:modified>
</cp:coreProperties>
</file>