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39" r:id="rId1"/>
  </p:sldMasterIdLst>
  <p:notesMasterIdLst>
    <p:notesMasterId r:id="rId3"/>
  </p:notesMasterIdLst>
  <p:sldIdLst>
    <p:sldId id="263" r:id="rId2"/>
  </p:sldIdLst>
  <p:sldSz cx="9906000" cy="6858000" type="A4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1C1C1C"/>
    <a:srgbClr val="333333"/>
    <a:srgbClr val="FFFF99"/>
    <a:srgbClr val="E7E7FF"/>
    <a:srgbClr val="877F61"/>
    <a:srgbClr val="006666"/>
    <a:srgbClr val="006600"/>
    <a:srgbClr val="FAFFDC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5842" autoAdjust="0"/>
    <p:restoredTop sz="94976" autoAdjust="0"/>
  </p:normalViewPr>
  <p:slideViewPr>
    <p:cSldViewPr snapToGrid="0">
      <p:cViewPr varScale="1">
        <p:scale>
          <a:sx n="86" d="100"/>
          <a:sy n="86" d="100"/>
        </p:scale>
        <p:origin x="840" y="4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-2034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E1F9702A-1E58-4620-B149-1D098908236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96F46DBD-D38C-4E4C-8F33-958E9E7D29C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5364" name="Rectangle 4">
            <a:extLst>
              <a:ext uri="{FF2B5EF4-FFF2-40B4-BE49-F238E27FC236}">
                <a16:creationId xmlns:a16="http://schemas.microsoft.com/office/drawing/2014/main" id="{9D69D246-50B5-4D89-9361-D3F9C051CB2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630BF6E3-CF9C-41EC-BD95-B3EF8F9DB0F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0"/>
            <a:r>
              <a:rPr lang="en-GB" altLang="en-US"/>
              <a:t>Second level</a:t>
            </a:r>
          </a:p>
          <a:p>
            <a:pPr lvl="0"/>
            <a:r>
              <a:rPr lang="en-GB" altLang="en-US"/>
              <a:t>Third level</a:t>
            </a:r>
          </a:p>
          <a:p>
            <a:pPr lvl="0"/>
            <a:r>
              <a:rPr lang="en-GB" altLang="en-US"/>
              <a:t>Fourth level</a:t>
            </a:r>
          </a:p>
          <a:p>
            <a:pPr lvl="0"/>
            <a:r>
              <a:rPr lang="en-GB" altLang="en-US"/>
              <a:t>Fifth level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E23CAD92-70B4-4A19-9199-719F92A27F7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B315FABC-41C1-48C4-B4F3-88C0693A8D0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F1D5846-0493-4B99-9887-C1B8A468CA65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8015179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AC80A6E3-E07C-4776-8AC1-AA43CC781ED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AC5D119E-9613-492A-A893-A4DFFEFECA6D}" type="slidenum">
              <a:rPr lang="en-GB" altLang="en-US" sz="1000" i="1"/>
              <a:pPr algn="r">
                <a:spcBef>
                  <a:spcPct val="0"/>
                </a:spcBef>
              </a:pPr>
              <a:t>1</a:t>
            </a:fld>
            <a:endParaRPr lang="en-GB" altLang="en-US" sz="1000" i="1" dirty="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D54A586F-952E-42B3-9449-2EE3690E7A0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2025" y="692150"/>
            <a:ext cx="4933950" cy="3416300"/>
          </a:xfrm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8604F5C9-AE90-4017-9B66-E34B54C6E5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9994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6574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670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3557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9" r:id="rId1"/>
    <p:sldLayoutId id="2147483924" r:id="rId2"/>
    <p:sldLayoutId id="2147483952" r:id="rId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800" kern="1200">
          <a:solidFill>
            <a:srgbClr val="577C32"/>
          </a:solidFill>
          <a:effectLst>
            <a:outerShdw blurRad="254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800">
          <a:solidFill>
            <a:srgbClr val="577C3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800">
          <a:solidFill>
            <a:srgbClr val="577C3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800">
          <a:solidFill>
            <a:srgbClr val="577C3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800">
          <a:solidFill>
            <a:srgbClr val="577C3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Arial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4F81BD"/>
        </a:buClr>
        <a:buSzPct val="85000"/>
        <a:buFont typeface="Wingdings 2" panose="05020102010507070707" pitchFamily="18" charset="2"/>
        <a:buChar char="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rgbClr val="C0504D"/>
        </a:buClr>
        <a:buSzPct val="70000"/>
        <a:buFont typeface="Wingdings" panose="05000000000000000000" pitchFamily="2" charset="2"/>
        <a:buChar char="¡"/>
        <a:defRPr sz="2500" kern="1200">
          <a:solidFill>
            <a:srgbClr val="114178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699E00"/>
        </a:buClr>
        <a:buSzPct val="75000"/>
        <a:buFont typeface="Wingdings 2" panose="05020102010507070707" pitchFamily="18" charset="2"/>
        <a:buChar char="÷"/>
        <a:defRPr sz="2200" kern="1200">
          <a:solidFill>
            <a:srgbClr val="2C3846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064A2"/>
        </a:buClr>
        <a:buSzPct val="70000"/>
        <a:buFont typeface="Wingdings" panose="05000000000000000000" pitchFamily="2" charset="2"/>
        <a:buChar char=""/>
        <a:defRPr sz="1900" kern="1200">
          <a:solidFill>
            <a:srgbClr val="384D64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4BACC6"/>
        </a:buClr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Line 2">
            <a:extLst>
              <a:ext uri="{FF2B5EF4-FFF2-40B4-BE49-F238E27FC236}">
                <a16:creationId xmlns:a16="http://schemas.microsoft.com/office/drawing/2014/main" id="{7690DB8D-9711-459B-A575-973CF3BFC69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08139" y="2574489"/>
            <a:ext cx="2909887" cy="0"/>
          </a:xfrm>
          <a:prstGeom prst="line">
            <a:avLst/>
          </a:prstGeom>
          <a:noFill/>
          <a:ln w="15875">
            <a:solidFill>
              <a:srgbClr val="1C1C1C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en-GB" dirty="0"/>
          </a:p>
        </p:txBody>
      </p:sp>
      <p:sp>
        <p:nvSpPr>
          <p:cNvPr id="8195" name="Line 28">
            <a:extLst>
              <a:ext uri="{FF2B5EF4-FFF2-40B4-BE49-F238E27FC236}">
                <a16:creationId xmlns:a16="http://schemas.microsoft.com/office/drawing/2014/main" id="{0B44056C-DC04-485D-BBF1-1E7F242520E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16076" y="1961714"/>
            <a:ext cx="5889625" cy="307975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en-GB" dirty="0"/>
          </a:p>
        </p:txBody>
      </p:sp>
      <p:sp>
        <p:nvSpPr>
          <p:cNvPr id="8196" name="Line 9">
            <a:extLst>
              <a:ext uri="{FF2B5EF4-FFF2-40B4-BE49-F238E27FC236}">
                <a16:creationId xmlns:a16="http://schemas.microsoft.com/office/drawing/2014/main" id="{AA9AC7C0-A1C5-450F-87E9-6EE4D5111C5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22426" y="686953"/>
            <a:ext cx="5097463" cy="433387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8197" name="Rectangle 4">
            <a:extLst>
              <a:ext uri="{FF2B5EF4-FFF2-40B4-BE49-F238E27FC236}">
                <a16:creationId xmlns:a16="http://schemas.microsoft.com/office/drawing/2014/main" id="{37B2D7AA-99C8-4842-9FF2-25687F36FC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77213" y="5793940"/>
            <a:ext cx="264496" cy="43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1pPr>
            <a:lvl2pPr marL="742950" indent="-285750" defTabSz="762000"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2pPr>
            <a:lvl3pPr marL="1143000" indent="-228600" defTabSz="762000"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3pPr>
            <a:lvl4pPr marL="1600200" indent="-228600" defTabSz="762000"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4pPr>
            <a:lvl5pPr marL="2057400" indent="-228600" defTabSz="762000"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sz="2200" i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8198" name="Rectangle 5">
            <a:extLst>
              <a:ext uri="{FF2B5EF4-FFF2-40B4-BE49-F238E27FC236}">
                <a16:creationId xmlns:a16="http://schemas.microsoft.com/office/drawing/2014/main" id="{90E5DCF5-2EF5-4B13-9BFE-7962F63E2F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4438" y="5711390"/>
            <a:ext cx="405560" cy="43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1pPr>
            <a:lvl2pPr marL="742950" indent="-285750" defTabSz="762000"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2pPr>
            <a:lvl3pPr marL="1143000" indent="-228600" defTabSz="762000"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3pPr>
            <a:lvl4pPr marL="1600200" indent="-228600" defTabSz="762000"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4pPr>
            <a:lvl5pPr marL="2057400" indent="-228600" defTabSz="762000"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sz="2200" dirty="0"/>
              <a:t>O</a:t>
            </a:r>
          </a:p>
        </p:txBody>
      </p:sp>
      <p:sp>
        <p:nvSpPr>
          <p:cNvPr id="22542" name="Line 14">
            <a:extLst>
              <a:ext uri="{FF2B5EF4-FFF2-40B4-BE49-F238E27FC236}">
                <a16:creationId xmlns:a16="http://schemas.microsoft.com/office/drawing/2014/main" id="{15B454FC-1478-446C-8ADD-CBE5CB92AC79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2413" y="3084078"/>
            <a:ext cx="0" cy="2549525"/>
          </a:xfrm>
          <a:prstGeom prst="line">
            <a:avLst/>
          </a:prstGeom>
          <a:noFill/>
          <a:ln w="15875">
            <a:solidFill>
              <a:srgbClr val="1C1C1C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8200" name="Line 20">
            <a:extLst>
              <a:ext uri="{FF2B5EF4-FFF2-40B4-BE49-F238E27FC236}">
                <a16:creationId xmlns:a16="http://schemas.microsoft.com/office/drawing/2014/main" id="{D99925B1-2D02-4984-9210-17FDD7C0A4BA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31" y="673635"/>
            <a:ext cx="6335713" cy="4138612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8201" name="Line 22">
            <a:extLst>
              <a:ext uri="{FF2B5EF4-FFF2-40B4-BE49-F238E27FC236}">
                <a16:creationId xmlns:a16="http://schemas.microsoft.com/office/drawing/2014/main" id="{BBAC2EFF-05B8-4C01-A5D4-1B645CC53E9F}"/>
              </a:ext>
            </a:extLst>
          </p:cNvPr>
          <p:cNvSpPr>
            <a:spLocks noChangeShapeType="1"/>
          </p:cNvSpPr>
          <p:nvPr/>
        </p:nvSpPr>
        <p:spPr bwMode="auto">
          <a:xfrm>
            <a:off x="1598613" y="5915"/>
            <a:ext cx="0" cy="56483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lg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8202" name="Line 23">
            <a:extLst>
              <a:ext uri="{FF2B5EF4-FFF2-40B4-BE49-F238E27FC236}">
                <a16:creationId xmlns:a16="http://schemas.microsoft.com/office/drawing/2014/main" id="{54691739-C599-42D9-9E92-1CE9974C1B6A}"/>
              </a:ext>
            </a:extLst>
          </p:cNvPr>
          <p:cNvSpPr>
            <a:spLocks noChangeShapeType="1"/>
          </p:cNvSpPr>
          <p:nvPr/>
        </p:nvSpPr>
        <p:spPr bwMode="auto">
          <a:xfrm>
            <a:off x="1598612" y="5666939"/>
            <a:ext cx="8033659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8203" name="Rectangle 26">
            <a:extLst>
              <a:ext uri="{FF2B5EF4-FFF2-40B4-BE49-F238E27FC236}">
                <a16:creationId xmlns:a16="http://schemas.microsoft.com/office/drawing/2014/main" id="{47D61138-84B2-4EBA-AB2E-681EC1F381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72375" y="4828740"/>
            <a:ext cx="2064668" cy="400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1pPr>
            <a:lvl2pPr marL="742950" indent="-285750" defTabSz="762000"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2pPr>
            <a:lvl3pPr marL="1143000" indent="-228600" defTabSz="762000"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3pPr>
            <a:lvl4pPr marL="1600200" indent="-228600" defTabSz="762000"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4pPr>
            <a:lvl5pPr marL="2057400" indent="-228600" defTabSz="762000"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sz="2000" i="1" dirty="0">
                <a:solidFill>
                  <a:schemeClr val="tx2"/>
                </a:solidFill>
              </a:rPr>
              <a:t>D = MPB = MSB</a:t>
            </a:r>
          </a:p>
        </p:txBody>
      </p:sp>
      <p:sp>
        <p:nvSpPr>
          <p:cNvPr id="8205" name="Line 50">
            <a:extLst>
              <a:ext uri="{FF2B5EF4-FFF2-40B4-BE49-F238E27FC236}">
                <a16:creationId xmlns:a16="http://schemas.microsoft.com/office/drawing/2014/main" id="{F4A0E146-B7E2-4060-BA44-9F883DBD8A3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08138" y="1882339"/>
            <a:ext cx="3681412" cy="0"/>
          </a:xfrm>
          <a:prstGeom prst="line">
            <a:avLst/>
          </a:prstGeom>
          <a:noFill/>
          <a:ln w="15875">
            <a:solidFill>
              <a:srgbClr val="1C1C1C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dirty="0"/>
          </a:p>
        </p:txBody>
      </p:sp>
      <p:sp>
        <p:nvSpPr>
          <p:cNvPr id="8206" name="Line 8">
            <a:extLst>
              <a:ext uri="{FF2B5EF4-FFF2-40B4-BE49-F238E27FC236}">
                <a16:creationId xmlns:a16="http://schemas.microsoft.com/office/drawing/2014/main" id="{FFA31F5B-D1A2-4D8D-A0B9-E9BF873A341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19613" y="2641165"/>
            <a:ext cx="0" cy="3001963"/>
          </a:xfrm>
          <a:prstGeom prst="line">
            <a:avLst/>
          </a:prstGeom>
          <a:noFill/>
          <a:ln w="15875">
            <a:solidFill>
              <a:srgbClr val="1C1C1C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2580" name="Oval 52">
            <a:extLst>
              <a:ext uri="{FF2B5EF4-FFF2-40B4-BE49-F238E27FC236}">
                <a16:creationId xmlns:a16="http://schemas.microsoft.com/office/drawing/2014/main" id="{CCB8A02D-23CD-4649-AFBF-2A9193CBCD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1988" y="2518928"/>
            <a:ext cx="93662" cy="92075"/>
          </a:xfrm>
          <a:prstGeom prst="ellipse">
            <a:avLst/>
          </a:prstGeom>
          <a:solidFill>
            <a:srgbClr val="CCFFCC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1pPr>
            <a:lvl2pPr marL="742950" indent="-285750"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2pPr>
            <a:lvl3pPr marL="1143000" indent="-228600"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3pPr>
            <a:lvl4pPr marL="1600200" indent="-228600"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4pPr>
            <a:lvl5pPr marL="2057400" indent="-228600"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8208" name="Rectangle 54">
            <a:extLst>
              <a:ext uri="{FF2B5EF4-FFF2-40B4-BE49-F238E27FC236}">
                <a16:creationId xmlns:a16="http://schemas.microsoft.com/office/drawing/2014/main" id="{D28140E9-5481-4163-9BF5-60CDA3C737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1489" y="5705039"/>
            <a:ext cx="484107" cy="400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1pPr>
            <a:lvl2pPr marL="742950" indent="-285750" defTabSz="762000"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2pPr>
            <a:lvl3pPr marL="1143000" indent="-228600" defTabSz="762000"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3pPr>
            <a:lvl4pPr marL="1600200" indent="-228600" defTabSz="762000"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4pPr>
            <a:lvl5pPr marL="2057400" indent="-228600" defTabSz="762000"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sz="2000" i="1" dirty="0"/>
              <a:t>Q*</a:t>
            </a:r>
            <a:endParaRPr lang="en-GB" altLang="en-US" sz="2000" baseline="-25000" dirty="0"/>
          </a:p>
        </p:txBody>
      </p:sp>
      <p:sp>
        <p:nvSpPr>
          <p:cNvPr id="8209" name="Rectangle 55">
            <a:extLst>
              <a:ext uri="{FF2B5EF4-FFF2-40B4-BE49-F238E27FC236}">
                <a16:creationId xmlns:a16="http://schemas.microsoft.com/office/drawing/2014/main" id="{1A174FF5-BA95-4492-8CA4-ADCDAEEAA4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5063" y="2390339"/>
            <a:ext cx="456856" cy="400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1pPr>
            <a:lvl2pPr marL="742950" indent="-285750" defTabSz="762000"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2pPr>
            <a:lvl3pPr marL="1143000" indent="-228600" defTabSz="762000"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3pPr>
            <a:lvl4pPr marL="1600200" indent="-228600" defTabSz="762000"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4pPr>
            <a:lvl5pPr marL="2057400" indent="-228600" defTabSz="762000"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sz="2000" i="1" dirty="0"/>
              <a:t>P</a:t>
            </a:r>
            <a:r>
              <a:rPr lang="en-GB" altLang="en-US" sz="2000" dirty="0"/>
              <a:t>*</a:t>
            </a:r>
          </a:p>
        </p:txBody>
      </p:sp>
      <p:sp>
        <p:nvSpPr>
          <p:cNvPr id="8210" name="Rectangle 56">
            <a:extLst>
              <a:ext uri="{FF2B5EF4-FFF2-40B4-BE49-F238E27FC236}">
                <a16:creationId xmlns:a16="http://schemas.microsoft.com/office/drawing/2014/main" id="{8AA3EDEA-F614-4D6D-8426-86AC90AB4A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6963" y="2896752"/>
            <a:ext cx="537006" cy="400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1pPr>
            <a:lvl2pPr marL="742950" indent="-285750" defTabSz="762000"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2pPr>
            <a:lvl3pPr marL="1143000" indent="-228600" defTabSz="762000"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3pPr>
            <a:lvl4pPr marL="1600200" indent="-228600" defTabSz="762000"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4pPr>
            <a:lvl5pPr marL="2057400" indent="-228600" defTabSz="762000"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sz="2000" i="1" dirty="0">
                <a:solidFill>
                  <a:schemeClr val="tx2"/>
                </a:solidFill>
              </a:rPr>
              <a:t>P</a:t>
            </a:r>
            <a:r>
              <a:rPr lang="en-GB" altLang="en-US" sz="2000" baseline="-25000" dirty="0">
                <a:solidFill>
                  <a:schemeClr val="tx2"/>
                </a:solidFill>
              </a:rPr>
              <a:t>pc</a:t>
            </a:r>
          </a:p>
        </p:txBody>
      </p:sp>
      <p:sp>
        <p:nvSpPr>
          <p:cNvPr id="22585" name="Rectangle 57">
            <a:extLst>
              <a:ext uri="{FF2B5EF4-FFF2-40B4-BE49-F238E27FC236}">
                <a16:creationId xmlns:a16="http://schemas.microsoft.com/office/drawing/2014/main" id="{B9D97863-D70F-4F39-A815-23BB810557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7939" y="5689164"/>
            <a:ext cx="564257" cy="400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1pPr>
            <a:lvl2pPr marL="742950" indent="-285750" defTabSz="762000"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2pPr>
            <a:lvl3pPr marL="1143000" indent="-228600" defTabSz="762000"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3pPr>
            <a:lvl4pPr marL="1600200" indent="-228600" defTabSz="762000"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4pPr>
            <a:lvl5pPr marL="2057400" indent="-228600" defTabSz="762000"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sz="2000" i="1" dirty="0">
                <a:solidFill>
                  <a:schemeClr val="tx2"/>
                </a:solidFill>
              </a:rPr>
              <a:t>Q</a:t>
            </a:r>
            <a:r>
              <a:rPr lang="en-GB" altLang="en-US" sz="2000" baseline="-25000" dirty="0">
                <a:solidFill>
                  <a:schemeClr val="tx2"/>
                </a:solidFill>
              </a:rPr>
              <a:t>pc</a:t>
            </a:r>
          </a:p>
        </p:txBody>
      </p:sp>
      <p:sp>
        <p:nvSpPr>
          <p:cNvPr id="22581" name="Oval 53">
            <a:extLst>
              <a:ext uri="{FF2B5EF4-FFF2-40B4-BE49-F238E27FC236}">
                <a16:creationId xmlns:a16="http://schemas.microsoft.com/office/drawing/2014/main" id="{6435D469-012A-4DDB-8C5B-A34591F29E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6375" y="3045978"/>
            <a:ext cx="95250" cy="92075"/>
          </a:xfrm>
          <a:prstGeom prst="ellipse">
            <a:avLst/>
          </a:prstGeom>
          <a:solidFill>
            <a:srgbClr val="CCEC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1pPr>
            <a:lvl2pPr marL="742950" indent="-285750"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2pPr>
            <a:lvl3pPr marL="1143000" indent="-228600"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3pPr>
            <a:lvl4pPr marL="1600200" indent="-228600"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4pPr>
            <a:lvl5pPr marL="2057400" indent="-228600"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8213" name="Line 41">
            <a:extLst>
              <a:ext uri="{FF2B5EF4-FFF2-40B4-BE49-F238E27FC236}">
                <a16:creationId xmlns:a16="http://schemas.microsoft.com/office/drawing/2014/main" id="{400C5166-4306-491D-A093-4DD8F4F848D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06551" y="3634939"/>
            <a:ext cx="6570663" cy="20193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dirty="0"/>
          </a:p>
        </p:txBody>
      </p:sp>
      <p:sp>
        <p:nvSpPr>
          <p:cNvPr id="8214" name="Rectangle 1">
            <a:extLst>
              <a:ext uri="{FF2B5EF4-FFF2-40B4-BE49-F238E27FC236}">
                <a16:creationId xmlns:a16="http://schemas.microsoft.com/office/drawing/2014/main" id="{D8A7C977-2196-46C6-BFDE-09B022BB4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77214" y="3434914"/>
            <a:ext cx="86914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1pPr>
            <a:lvl2pPr marL="742950" indent="-285750"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2pPr>
            <a:lvl3pPr marL="1143000" indent="-228600"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3pPr>
            <a:lvl4pPr marL="1600200" indent="-228600"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4pPr>
            <a:lvl5pPr marL="2057400" indent="-228600"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sz="2000" i="1" dirty="0">
                <a:solidFill>
                  <a:schemeClr val="accent2"/>
                </a:solidFill>
              </a:rPr>
              <a:t>MEC</a:t>
            </a:r>
            <a:r>
              <a:rPr lang="en-GB" altLang="en-US" sz="2000" baseline="-25000" dirty="0">
                <a:solidFill>
                  <a:schemeClr val="accent2"/>
                </a:solidFill>
              </a:rPr>
              <a:t>c</a:t>
            </a:r>
          </a:p>
        </p:txBody>
      </p:sp>
      <p:sp>
        <p:nvSpPr>
          <p:cNvPr id="8215" name="Rectangle 2">
            <a:extLst>
              <a:ext uri="{FF2B5EF4-FFF2-40B4-BE49-F238E27FC236}">
                <a16:creationId xmlns:a16="http://schemas.microsoft.com/office/drawing/2014/main" id="{A010FDDA-02CA-4CEE-81A4-BBCADE2265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4425" y="1722003"/>
            <a:ext cx="12065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1pPr>
            <a:lvl2pPr marL="742950" indent="-285750"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2pPr>
            <a:lvl3pPr marL="1143000" indent="-228600"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3pPr>
            <a:lvl4pPr marL="1600200" indent="-228600"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4pPr>
            <a:lvl5pPr marL="2057400" indent="-228600"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sz="2000" i="1" dirty="0">
                <a:solidFill>
                  <a:schemeClr val="tx2"/>
                </a:solidFill>
              </a:rPr>
              <a:t>S = MPC</a:t>
            </a:r>
            <a:endParaRPr lang="en-GB" altLang="en-US" sz="2000" i="1" baseline="-25000" dirty="0">
              <a:solidFill>
                <a:schemeClr val="tx2"/>
              </a:solidFill>
            </a:endParaRPr>
          </a:p>
        </p:txBody>
      </p:sp>
      <p:sp>
        <p:nvSpPr>
          <p:cNvPr id="8216" name="TextBox 3">
            <a:extLst>
              <a:ext uri="{FF2B5EF4-FFF2-40B4-BE49-F238E27FC236}">
                <a16:creationId xmlns:a16="http://schemas.microsoft.com/office/drawing/2014/main" id="{8D398FF5-418D-4A7F-8486-69CCADEE30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2476" y="2345890"/>
            <a:ext cx="7651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1pPr>
            <a:lvl2pPr marL="742950" indent="-285750"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2pPr>
            <a:lvl3pPr marL="1143000" indent="-228600"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3pPr>
            <a:lvl4pPr marL="1600200" indent="-228600"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4pPr>
            <a:lvl5pPr marL="2057400" indent="-228600"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sz="2000" i="1" dirty="0"/>
              <a:t>c</a:t>
            </a:r>
          </a:p>
        </p:txBody>
      </p:sp>
      <p:sp>
        <p:nvSpPr>
          <p:cNvPr id="8217" name="Line 50">
            <a:extLst>
              <a:ext uri="{FF2B5EF4-FFF2-40B4-BE49-F238E27FC236}">
                <a16:creationId xmlns:a16="http://schemas.microsoft.com/office/drawing/2014/main" id="{1FE9D80E-0EDA-4B13-B747-F520A4CC4D8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24013" y="3096778"/>
            <a:ext cx="3657600" cy="22225"/>
          </a:xfrm>
          <a:prstGeom prst="line">
            <a:avLst/>
          </a:prstGeom>
          <a:noFill/>
          <a:ln w="15875">
            <a:solidFill>
              <a:srgbClr val="1C1C1C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dirty="0"/>
          </a:p>
        </p:txBody>
      </p:sp>
      <p:sp>
        <p:nvSpPr>
          <p:cNvPr id="8218" name="TextBox 3">
            <a:extLst>
              <a:ext uri="{FF2B5EF4-FFF2-40B4-BE49-F238E27FC236}">
                <a16:creationId xmlns:a16="http://schemas.microsoft.com/office/drawing/2014/main" id="{53B32760-AABF-42B6-9DF1-2AC130486F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9714" y="1763278"/>
            <a:ext cx="3778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1pPr>
            <a:lvl2pPr marL="742950" indent="-285750"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2pPr>
            <a:lvl3pPr marL="1143000" indent="-228600"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3pPr>
            <a:lvl4pPr marL="1600200" indent="-228600"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4pPr>
            <a:lvl5pPr marL="2057400" indent="-228600"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sz="2000" i="1" dirty="0"/>
              <a:t>b</a:t>
            </a:r>
          </a:p>
        </p:txBody>
      </p:sp>
      <p:sp>
        <p:nvSpPr>
          <p:cNvPr id="8219" name="TextBox 3">
            <a:extLst>
              <a:ext uri="{FF2B5EF4-FFF2-40B4-BE49-F238E27FC236}">
                <a16:creationId xmlns:a16="http://schemas.microsoft.com/office/drawing/2014/main" id="{AF1C25A3-FC25-42C8-8FB2-B51DB9A3C7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2889" y="2684028"/>
            <a:ext cx="3825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1pPr>
            <a:lvl2pPr marL="742950" indent="-285750"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2pPr>
            <a:lvl3pPr marL="1143000" indent="-228600"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3pPr>
            <a:lvl4pPr marL="1600200" indent="-228600"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4pPr>
            <a:lvl5pPr marL="2057400" indent="-228600"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sz="2000" i="1" dirty="0"/>
              <a:t>a</a:t>
            </a:r>
          </a:p>
        </p:txBody>
      </p:sp>
      <p:sp>
        <p:nvSpPr>
          <p:cNvPr id="8220" name="Rectangle 2">
            <a:extLst>
              <a:ext uri="{FF2B5EF4-FFF2-40B4-BE49-F238E27FC236}">
                <a16:creationId xmlns:a16="http://schemas.microsoft.com/office/drawing/2014/main" id="{16117EB9-1778-43DC-9B43-F9CC3983A0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9888" y="507564"/>
            <a:ext cx="259077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1pPr>
            <a:lvl2pPr marL="742950" indent="-285750"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2pPr>
            <a:lvl3pPr marL="1143000" indent="-228600"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3pPr>
            <a:lvl4pPr marL="1600200" indent="-228600"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4pPr>
            <a:lvl5pPr marL="2057400" indent="-228600"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sz="2000" i="1" dirty="0">
                <a:solidFill>
                  <a:schemeClr val="accent2"/>
                </a:solidFill>
              </a:rPr>
              <a:t>MSC = MPC + MEC</a:t>
            </a:r>
            <a:r>
              <a:rPr lang="en-GB" altLang="en-US" sz="2000" baseline="-25000" dirty="0">
                <a:solidFill>
                  <a:schemeClr val="accent2"/>
                </a:solidFill>
              </a:rPr>
              <a:t>c</a:t>
            </a:r>
          </a:p>
        </p:txBody>
      </p:sp>
      <p:sp>
        <p:nvSpPr>
          <p:cNvPr id="8221" name="Rectangle 1">
            <a:extLst>
              <a:ext uri="{FF2B5EF4-FFF2-40B4-BE49-F238E27FC236}">
                <a16:creationId xmlns:a16="http://schemas.microsoft.com/office/drawing/2014/main" id="{E5108BE5-DA7E-495D-B164-5CDBDC6B81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6439" y="1679139"/>
            <a:ext cx="93487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1pPr>
            <a:lvl2pPr marL="742950" indent="-285750"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2pPr>
            <a:lvl3pPr marL="1143000" indent="-228600"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3pPr>
            <a:lvl4pPr marL="1600200" indent="-228600"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4pPr>
            <a:lvl5pPr marL="2057400" indent="-228600"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sz="2000" i="1" dirty="0">
                <a:solidFill>
                  <a:schemeClr val="accent2"/>
                </a:solidFill>
              </a:rPr>
              <a:t>MSC</a:t>
            </a:r>
            <a:r>
              <a:rPr lang="en-GB" altLang="en-US" sz="2000" baseline="-25000" dirty="0">
                <a:solidFill>
                  <a:schemeClr val="accent2"/>
                </a:solidFill>
              </a:rPr>
              <a:t>pc</a:t>
            </a:r>
          </a:p>
        </p:txBody>
      </p:sp>
      <p:sp>
        <p:nvSpPr>
          <p:cNvPr id="29" name="Oval 53">
            <a:extLst>
              <a:ext uri="{FF2B5EF4-FFF2-40B4-BE49-F238E27FC236}">
                <a16:creationId xmlns:a16="http://schemas.microsoft.com/office/drawing/2014/main" id="{CC43E516-0D2C-4155-AEEF-0F8C989116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8438" y="1836303"/>
            <a:ext cx="93662" cy="92075"/>
          </a:xfrm>
          <a:prstGeom prst="ellipse">
            <a:avLst/>
          </a:prstGeom>
          <a:solidFill>
            <a:srgbClr val="FFCCCC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1pPr>
            <a:lvl2pPr marL="742950" indent="-285750"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2pPr>
            <a:lvl3pPr marL="1143000" indent="-228600"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3pPr>
            <a:lvl4pPr marL="1600200" indent="-228600"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4pPr>
            <a:lvl5pPr marL="2057400" indent="-228600"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8223" name="TextBox 1">
            <a:extLst>
              <a:ext uri="{FF2B5EF4-FFF2-40B4-BE49-F238E27FC236}">
                <a16:creationId xmlns:a16="http://schemas.microsoft.com/office/drawing/2014/main" id="{A4376442-5A1D-495A-9DBA-D1341102E5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3176" y="5757428"/>
            <a:ext cx="29305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1pPr>
            <a:lvl2pPr marL="742950" indent="-285750"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2pPr>
            <a:lvl3pPr marL="1143000" indent="-228600"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3pPr>
            <a:lvl4pPr marL="1600200" indent="-228600"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4pPr>
            <a:lvl5pPr marL="2057400" indent="-228600"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GB" altLang="en-US" sz="2000" dirty="0">
                <a:solidFill>
                  <a:schemeClr val="tx1"/>
                </a:solidFill>
              </a:rPr>
              <a:t>Output</a:t>
            </a:r>
          </a:p>
        </p:txBody>
      </p:sp>
      <p:sp>
        <p:nvSpPr>
          <p:cNvPr id="8224" name="Text Box 47">
            <a:extLst>
              <a:ext uri="{FF2B5EF4-FFF2-40B4-BE49-F238E27FC236}">
                <a16:creationId xmlns:a16="http://schemas.microsoft.com/office/drawing/2014/main" id="{97266AA7-38B9-4A5F-B60B-244BE8092498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-620611" y="2714200"/>
            <a:ext cx="2304134" cy="4022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1pPr>
            <a:lvl2pPr marL="742950" indent="-285750"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2pPr>
            <a:lvl3pPr marL="1143000" indent="-228600"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3pPr>
            <a:lvl4pPr marL="1600200" indent="-228600"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4pPr>
            <a:lvl5pPr marL="2057400" indent="-228600"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hlink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sz="2000" dirty="0">
                <a:solidFill>
                  <a:schemeClr val="tx1"/>
                </a:solidFill>
              </a:rPr>
              <a:t>Costs and benefits</a:t>
            </a:r>
            <a:endParaRPr lang="en-GB" altLang="en-US" sz="2000" noProof="1">
              <a:solidFill>
                <a:schemeClr val="tx1"/>
              </a:solidFill>
            </a:endParaRPr>
          </a:p>
        </p:txBody>
      </p:sp>
      <p:sp>
        <p:nvSpPr>
          <p:cNvPr id="8225" name="Line 48">
            <a:extLst>
              <a:ext uri="{FF2B5EF4-FFF2-40B4-BE49-F238E27FC236}">
                <a16:creationId xmlns:a16="http://schemas.microsoft.com/office/drawing/2014/main" id="{ACBAEF79-1B85-4EBF-9992-0B0511FD1007}"/>
              </a:ext>
            </a:extLst>
          </p:cNvPr>
          <p:cNvSpPr>
            <a:spLocks noChangeShapeType="1"/>
          </p:cNvSpPr>
          <p:nvPr/>
        </p:nvSpPr>
        <p:spPr bwMode="auto">
          <a:xfrm>
            <a:off x="5327650" y="1904565"/>
            <a:ext cx="0" cy="1166813"/>
          </a:xfrm>
          <a:prstGeom prst="line">
            <a:avLst/>
          </a:prstGeom>
          <a:noFill/>
          <a:ln w="31750">
            <a:solidFill>
              <a:srgbClr val="80008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en-GB" dirty="0"/>
          </a:p>
        </p:txBody>
      </p:sp>
      <p:sp>
        <p:nvSpPr>
          <p:cNvPr id="35" name="Line 49">
            <a:extLst>
              <a:ext uri="{FF2B5EF4-FFF2-40B4-BE49-F238E27FC236}">
                <a16:creationId xmlns:a16="http://schemas.microsoft.com/office/drawing/2014/main" id="{2563E5AB-7BF3-452D-95F4-BA2B60B51E5B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3216" y="4511240"/>
            <a:ext cx="0" cy="1166813"/>
          </a:xfrm>
          <a:prstGeom prst="line">
            <a:avLst/>
          </a:prstGeom>
          <a:noFill/>
          <a:ln w="31750">
            <a:solidFill>
              <a:srgbClr val="80008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en-GB" dirty="0"/>
          </a:p>
        </p:txBody>
      </p:sp>
      <p:sp>
        <p:nvSpPr>
          <p:cNvPr id="3" name="Rectangle 49">
            <a:extLst>
              <a:ext uri="{FF2B5EF4-FFF2-40B4-BE49-F238E27FC236}">
                <a16:creationId xmlns:a16="http://schemas.microsoft.com/office/drawing/2014/main" id="{34978CC9-8A22-7E61-A014-DFC94BFBF155}"/>
              </a:ext>
            </a:extLst>
          </p:cNvPr>
          <p:cNvSpPr txBox="1">
            <a:spLocks noChangeArrowheads="1"/>
          </p:cNvSpPr>
          <p:nvPr/>
        </p:nvSpPr>
        <p:spPr>
          <a:xfrm>
            <a:off x="927716" y="5086356"/>
            <a:ext cx="9904281" cy="736602"/>
          </a:xfrm>
        </p:spPr>
        <p:txBody>
          <a:bodyPr tIns="91440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800" kern="1200">
                <a:solidFill>
                  <a:srgbClr val="577C32"/>
                </a:solidFill>
                <a:effectLst>
                  <a:outerShdw blurRad="254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rgbClr val="577C3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rgbClr val="577C3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rgbClr val="577C3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rgbClr val="577C3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rgbClr val="88A44D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rgbClr val="88A44D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rgbClr val="88A44D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rgbClr val="88A44D"/>
                </a:solidFill>
                <a:latin typeface="Arial" charset="0"/>
              </a:defRPr>
            </a:lvl9pPr>
          </a:lstStyle>
          <a:p>
            <a:endParaRPr lang="en-GB" altLang="en-US" sz="2800" dirty="0">
              <a:solidFill>
                <a:schemeClr val="tx1"/>
              </a:solidFill>
              <a:effectLst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0098B5B-6C14-1101-9BE4-DC74E06F61A5}"/>
              </a:ext>
            </a:extLst>
          </p:cNvPr>
          <p:cNvSpPr txBox="1"/>
          <p:nvPr/>
        </p:nvSpPr>
        <p:spPr>
          <a:xfrm>
            <a:off x="0" y="6279071"/>
            <a:ext cx="990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altLang="en-US" dirty="0">
                <a:solidFill>
                  <a:schemeClr val="tx1"/>
                </a:solidFill>
                <a:effectLst/>
                <a:latin typeface="+mj-lt"/>
              </a:rPr>
              <a:t>Climate externality in production</a:t>
            </a:r>
          </a:p>
        </p:txBody>
      </p:sp>
    </p:spTree>
  </p:cSld>
  <p:clrMapOvr>
    <a:masterClrMapping/>
  </p:clrMapOvr>
  <p:transition spd="slow"/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7_Civic">
  <a:themeElements>
    <a:clrScheme name="Custom 16">
      <a:dk1>
        <a:srgbClr val="000000"/>
      </a:dk1>
      <a:lt1>
        <a:srgbClr val="FFFFFF"/>
      </a:lt1>
      <a:dk2>
        <a:srgbClr val="1616B2"/>
      </a:dk2>
      <a:lt2>
        <a:srgbClr val="000000"/>
      </a:lt2>
      <a:accent1>
        <a:srgbClr val="660066"/>
      </a:accent1>
      <a:accent2>
        <a:srgbClr val="CC0000"/>
      </a:accent2>
      <a:accent3>
        <a:srgbClr val="FFFFFF"/>
      </a:accent3>
      <a:accent4>
        <a:srgbClr val="000000"/>
      </a:accent4>
      <a:accent5>
        <a:srgbClr val="B8AAB8"/>
      </a:accent5>
      <a:accent6>
        <a:srgbClr val="B90000"/>
      </a:accent6>
      <a:hlink>
        <a:srgbClr val="006600"/>
      </a:hlink>
      <a:folHlink>
        <a:srgbClr val="743A00"/>
      </a:folHlink>
    </a:clrScheme>
    <a:fontScheme name="5_Civic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6547</TotalTime>
  <Words>35</Words>
  <Application>Microsoft Office PowerPoint</Application>
  <PresentationFormat>A4 Paper (210x297 mm)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Times New Roman</vt:lpstr>
      <vt:lpstr>Wingdings</vt:lpstr>
      <vt:lpstr>Wingdings 2</vt:lpstr>
      <vt:lpstr>7_Civic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John Sloman</dc:creator>
  <cp:lastModifiedBy>John Sloman</cp:lastModifiedBy>
  <cp:revision>332</cp:revision>
  <dcterms:created xsi:type="dcterms:W3CDTF">2002-11-17T23:04:00Z</dcterms:created>
  <dcterms:modified xsi:type="dcterms:W3CDTF">2025-01-23T17:34:23Z</dcterms:modified>
</cp:coreProperties>
</file>