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660066"/>
    <a:srgbClr val="FFFFDC"/>
    <a:srgbClr val="000099"/>
    <a:srgbClr val="0066FF"/>
    <a:srgbClr val="963800"/>
    <a:srgbClr val="864300"/>
    <a:srgbClr val="7E3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94" d="100"/>
          <a:sy n="94" d="100"/>
        </p:scale>
        <p:origin x="703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76146206728624E-2"/>
          <c:y val="3.8210295208766204E-2"/>
          <c:w val="0.83450960685346187"/>
          <c:h val="0.82828286774211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close</c:v>
                </c:pt>
              </c:strCache>
            </c:strRef>
          </c:tx>
          <c:spPr>
            <a:ln w="3492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Sheet1!$A$2:$A$26</c:f>
              <c:strCache>
                <c:ptCount val="21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</c:strCache>
            </c: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67.75</c:v>
                </c:pt>
                <c:pt idx="1">
                  <c:v>67.42</c:v>
                </c:pt>
                <c:pt idx="2">
                  <c:v>70.349999999999994</c:v>
                </c:pt>
                <c:pt idx="3">
                  <c:v>71.66</c:v>
                </c:pt>
                <c:pt idx="4">
                  <c:v>71.760000000000005</c:v>
                </c:pt>
                <c:pt idx="5">
                  <c:v>71.489999999999995</c:v>
                </c:pt>
                <c:pt idx="6">
                  <c:v>70.77</c:v>
                </c:pt>
                <c:pt idx="7">
                  <c:v>70.849999999999994</c:v>
                </c:pt>
                <c:pt idx="8">
                  <c:v>70.75</c:v>
                </c:pt>
                <c:pt idx="9">
                  <c:v>72.48</c:v>
                </c:pt>
                <c:pt idx="10">
                  <c:v>77.739999999999995</c:v>
                </c:pt>
                <c:pt idx="11">
                  <c:v>81.400000000000006</c:v>
                </c:pt>
                <c:pt idx="12">
                  <c:v>81.400000000000006</c:v>
                </c:pt>
                <c:pt idx="13">
                  <c:v>85.41</c:v>
                </c:pt>
                <c:pt idx="14">
                  <c:v>92.69</c:v>
                </c:pt>
                <c:pt idx="15">
                  <c:v>98.96</c:v>
                </c:pt>
                <c:pt idx="16">
                  <c:v>87.8</c:v>
                </c:pt>
                <c:pt idx="17">
                  <c:v>91.98</c:v>
                </c:pt>
                <c:pt idx="18">
                  <c:v>100.46</c:v>
                </c:pt>
                <c:pt idx="19">
                  <c:v>103.14</c:v>
                </c:pt>
                <c:pt idx="20">
                  <c:v>100.21</c:v>
                </c:pt>
                <c:pt idx="21">
                  <c:v>103.42</c:v>
                </c:pt>
                <c:pt idx="22">
                  <c:v>107.38</c:v>
                </c:pt>
                <c:pt idx="23">
                  <c:v>108.65</c:v>
                </c:pt>
                <c:pt idx="24">
                  <c:v>112.19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low</c:v>
                </c:pt>
              </c:strCache>
            </c:strRef>
          </c:tx>
          <c:spPr>
            <a:ln w="38100">
              <a:noFill/>
            </a:ln>
          </c:spPr>
          <c:marker>
            <c:symbol val="square"/>
            <c:size val="8"/>
            <c:spPr>
              <a:solidFill>
                <a:srgbClr val="0066FF"/>
              </a:solidFill>
              <a:ln w="19050">
                <a:solidFill>
                  <a:srgbClr val="000099"/>
                </a:solidFill>
              </a:ln>
            </c:spPr>
          </c:marker>
          <c:cat>
            <c:strRef>
              <c:f>Sheet1!$A$2:$A$26</c:f>
              <c:strCache>
                <c:ptCount val="21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</c:strCache>
            </c:str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66.89</c:v>
                </c:pt>
                <c:pt idx="1">
                  <c:v>66.83</c:v>
                </c:pt>
                <c:pt idx="2">
                  <c:v>67.34</c:v>
                </c:pt>
                <c:pt idx="3">
                  <c:v>70.05</c:v>
                </c:pt>
                <c:pt idx="4">
                  <c:v>71.08</c:v>
                </c:pt>
                <c:pt idx="5">
                  <c:v>70.739999999999995</c:v>
                </c:pt>
                <c:pt idx="6">
                  <c:v>70.709999999999994</c:v>
                </c:pt>
                <c:pt idx="7">
                  <c:v>70.45</c:v>
                </c:pt>
                <c:pt idx="8">
                  <c:v>69.319999999999993</c:v>
                </c:pt>
                <c:pt idx="9">
                  <c:v>70.44</c:v>
                </c:pt>
                <c:pt idx="10">
                  <c:v>75.790000000000006</c:v>
                </c:pt>
                <c:pt idx="11">
                  <c:v>77.37</c:v>
                </c:pt>
                <c:pt idx="12">
                  <c:v>80.3</c:v>
                </c:pt>
                <c:pt idx="13">
                  <c:v>81.52</c:v>
                </c:pt>
                <c:pt idx="14">
                  <c:v>83.17</c:v>
                </c:pt>
                <c:pt idx="15">
                  <c:v>83.88</c:v>
                </c:pt>
                <c:pt idx="16">
                  <c:v>81.16</c:v>
                </c:pt>
                <c:pt idx="17">
                  <c:v>86.32</c:v>
                </c:pt>
                <c:pt idx="18">
                  <c:v>93.7</c:v>
                </c:pt>
                <c:pt idx="19">
                  <c:v>97.55</c:v>
                </c:pt>
                <c:pt idx="20">
                  <c:v>99.56</c:v>
                </c:pt>
                <c:pt idx="21">
                  <c:v>100.76</c:v>
                </c:pt>
                <c:pt idx="22">
                  <c:v>100.34</c:v>
                </c:pt>
                <c:pt idx="23">
                  <c:v>103.75</c:v>
                </c:pt>
                <c:pt idx="24">
                  <c:v>105.1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2A-4690-BBED-92BE52330A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Daily high</c:v>
                </c:pt>
              </c:strCache>
            </c:strRef>
          </c:tx>
          <c:spPr>
            <a:ln w="34925">
              <a:noFill/>
            </a:ln>
          </c:spPr>
          <c:marker>
            <c:symbol val="triangle"/>
            <c:size val="9"/>
            <c:spPr>
              <a:solidFill>
                <a:srgbClr val="FF0000"/>
              </a:solidFill>
              <a:ln w="19050">
                <a:solidFill>
                  <a:srgbClr val="800000"/>
                </a:solidFill>
              </a:ln>
            </c:spPr>
          </c:marker>
          <c:cat>
            <c:strRef>
              <c:f>Sheet1!$A$2:$A$26</c:f>
              <c:strCache>
                <c:ptCount val="21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</c:strCache>
            </c:strRef>
          </c:cat>
          <c:val>
            <c:numRef>
              <c:f>Sheet1!$D$2:$D$26</c:f>
              <c:numCache>
                <c:formatCode>General</c:formatCode>
                <c:ptCount val="25"/>
                <c:pt idx="0">
                  <c:v>68.05</c:v>
                </c:pt>
                <c:pt idx="1">
                  <c:v>69.03</c:v>
                </c:pt>
                <c:pt idx="2">
                  <c:v>70.680000000000007</c:v>
                </c:pt>
                <c:pt idx="3">
                  <c:v>72.13</c:v>
                </c:pt>
                <c:pt idx="4">
                  <c:v>72.319999999999993</c:v>
                </c:pt>
                <c:pt idx="5">
                  <c:v>72.48</c:v>
                </c:pt>
                <c:pt idx="6">
                  <c:v>72.239999999999995</c:v>
                </c:pt>
                <c:pt idx="7">
                  <c:v>71.790000000000006</c:v>
                </c:pt>
                <c:pt idx="8">
                  <c:v>72.59</c:v>
                </c:pt>
                <c:pt idx="9">
                  <c:v>72.989999999999995</c:v>
                </c:pt>
                <c:pt idx="10">
                  <c:v>82.11</c:v>
                </c:pt>
                <c:pt idx="11">
                  <c:v>85.05</c:v>
                </c:pt>
                <c:pt idx="12">
                  <c:v>84.45</c:v>
                </c:pt>
                <c:pt idx="13">
                  <c:v>86.28</c:v>
                </c:pt>
                <c:pt idx="14">
                  <c:v>94.55</c:v>
                </c:pt>
                <c:pt idx="15">
                  <c:v>119.4</c:v>
                </c:pt>
                <c:pt idx="16">
                  <c:v>95.08</c:v>
                </c:pt>
                <c:pt idx="17">
                  <c:v>93.25</c:v>
                </c:pt>
                <c:pt idx="18">
                  <c:v>101.8</c:v>
                </c:pt>
                <c:pt idx="19">
                  <c:v>103.9</c:v>
                </c:pt>
                <c:pt idx="20">
                  <c:v>106.51</c:v>
                </c:pt>
                <c:pt idx="21">
                  <c:v>104.98</c:v>
                </c:pt>
                <c:pt idx="22">
                  <c:v>111.86</c:v>
                </c:pt>
                <c:pt idx="23">
                  <c:v>119.12</c:v>
                </c:pt>
                <c:pt idx="24">
                  <c:v>113.11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2A-4690-BBED-92BE5233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mpd="tri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c:spPr>
        </c:hiLowLines>
        <c:smooth val="0"/>
        <c:axId val="213997072"/>
        <c:axId val="1"/>
      </c:lineChart>
      <c:dateAx>
        <c:axId val="21399707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5"/>
        <c:majorTimeUnit val="days"/>
        <c:minorUnit val="1"/>
        <c:minorTimeUnit val="days"/>
      </c:dateAx>
      <c:valAx>
        <c:axId val="1"/>
        <c:scaling>
          <c:orientation val="minMax"/>
          <c:max val="120"/>
          <c:min val="6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10"/>
      </c:valAx>
      <c:spPr>
        <a:noFill/>
        <a:ln w="44763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2200" b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9.5748526574951892E-2"/>
          <c:y val="3.7384671850736469E-2"/>
          <c:w val="0.49027483441602721"/>
          <c:h val="8.3287564352220317E-2"/>
        </c:manualLayout>
      </c:layout>
      <c:overlay val="1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0.40734</cdr:x>
      <cdr:y>0.92733</cdr:y>
    </cdr:from>
    <cdr:to>
      <cdr:x>0.60005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A9CD483-BFAE-C716-BD62-C5000E8AB427}"/>
            </a:ext>
          </a:extLst>
        </cdr:cNvPr>
        <cdr:cNvSpPr txBox="1"/>
      </cdr:nvSpPr>
      <cdr:spPr>
        <a:xfrm xmlns:a="http://schemas.openxmlformats.org/drawingml/2006/main">
          <a:off x="4035084" y="5985467"/>
          <a:ext cx="1908985" cy="469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Weekdays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27396"/>
              </p:ext>
            </p:extLst>
          </p:nvPr>
        </p:nvGraphicFramePr>
        <p:xfrm>
          <a:off x="-1" y="0"/>
          <a:ext cx="9906001" cy="6454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B39E20-192D-F127-A4AD-F86A06E5728D}"/>
              </a:ext>
            </a:extLst>
          </p:cNvPr>
          <p:cNvCxnSpPr>
            <a:cxnSpLocks/>
          </p:cNvCxnSpPr>
          <p:nvPr/>
        </p:nvCxnSpPr>
        <p:spPr>
          <a:xfrm flipV="1">
            <a:off x="4221479" y="764032"/>
            <a:ext cx="0" cy="482803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" y="6355695"/>
            <a:ext cx="9906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 highs, lows and close)</a:t>
            </a: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94517" y="2990896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016" y="6118226"/>
            <a:ext cx="8634984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Yahoo Finance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40A33-C3F1-3803-FD52-61A6F66E6CFB}"/>
              </a:ext>
            </a:extLst>
          </p:cNvPr>
          <p:cNvSpPr txBox="1"/>
          <p:nvPr/>
        </p:nvSpPr>
        <p:spPr>
          <a:xfrm>
            <a:off x="1355940" y="2985048"/>
            <a:ext cx="2082622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A002E-7CF1-E803-6280-0D288E8CDC24}"/>
              </a:ext>
            </a:extLst>
          </p:cNvPr>
          <p:cNvCxnSpPr>
            <a:cxnSpLocks/>
          </p:cNvCxnSpPr>
          <p:nvPr/>
        </p:nvCxnSpPr>
        <p:spPr>
          <a:xfrm flipV="1">
            <a:off x="3401985" y="2732137"/>
            <a:ext cx="782917" cy="5058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31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136</cp:revision>
  <dcterms:created xsi:type="dcterms:W3CDTF">2009-01-30T13:13:03Z</dcterms:created>
  <dcterms:modified xsi:type="dcterms:W3CDTF">2026-03-22T10:58:57Z</dcterms:modified>
</cp:coreProperties>
</file>