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3800"/>
    <a:srgbClr val="864300"/>
    <a:srgbClr val="7E3F00"/>
    <a:srgbClr val="663300"/>
    <a:srgbClr val="006666"/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564" autoAdjust="0"/>
    <p:restoredTop sz="94660"/>
  </p:normalViewPr>
  <p:slideViewPr>
    <p:cSldViewPr snapToGrid="0">
      <p:cViewPr varScale="1">
        <p:scale>
          <a:sx n="94" d="100"/>
          <a:sy n="94" d="100"/>
        </p:scale>
        <p:origin x="1414" y="2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65696450060927"/>
          <c:y val="3.0866295588406232E-2"/>
          <c:w val="0.85227520166816051"/>
          <c:h val="0.88535140038801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31750">
              <a:solidFill>
                <a:srgbClr val="963800"/>
              </a:solidFill>
              <a:prstDash val="solid"/>
            </a:ln>
          </c:spPr>
          <c:marker>
            <c:symbol val="none"/>
          </c:marker>
          <c:cat>
            <c:strRef>
              <c:f>Sheet1!$A$2:$A$1049</c:f>
              <c:strCache>
                <c:ptCount val="1048"/>
                <c:pt idx="0">
                  <c:v>2022</c:v>
                </c:pt>
                <c:pt idx="1">
                  <c:v>Jan 04, 2022</c:v>
                </c:pt>
                <c:pt idx="2">
                  <c:v>Jan 05, 2022</c:v>
                </c:pt>
                <c:pt idx="3">
                  <c:v>Jan 06, 2022</c:v>
                </c:pt>
                <c:pt idx="4">
                  <c:v>Jan 07, 2022</c:v>
                </c:pt>
                <c:pt idx="5">
                  <c:v>Jan 10, 2022</c:v>
                </c:pt>
                <c:pt idx="6">
                  <c:v>Jan 12, 2022</c:v>
                </c:pt>
                <c:pt idx="7">
                  <c:v>Jan 13, 2022</c:v>
                </c:pt>
                <c:pt idx="8">
                  <c:v>Jan 14, 2022</c:v>
                </c:pt>
                <c:pt idx="9">
                  <c:v>Jan 17, 2022</c:v>
                </c:pt>
                <c:pt idx="10">
                  <c:v>Jan 18, 2022</c:v>
                </c:pt>
                <c:pt idx="11">
                  <c:v>Jan 19, 2022</c:v>
                </c:pt>
                <c:pt idx="12">
                  <c:v>Jan 20, 2022</c:v>
                </c:pt>
                <c:pt idx="13">
                  <c:v>Jan 21, 2022</c:v>
                </c:pt>
                <c:pt idx="14">
                  <c:v>Jan 24, 2022</c:v>
                </c:pt>
                <c:pt idx="15">
                  <c:v>Jan 25, 2022</c:v>
                </c:pt>
                <c:pt idx="16">
                  <c:v>Jan 26, 2022</c:v>
                </c:pt>
                <c:pt idx="17">
                  <c:v>Jan 27, 2022</c:v>
                </c:pt>
                <c:pt idx="18">
                  <c:v>Jan 28, 2022</c:v>
                </c:pt>
                <c:pt idx="19">
                  <c:v>Jan 31, 2022</c:v>
                </c:pt>
                <c:pt idx="20">
                  <c:v>Feb 01, 2022</c:v>
                </c:pt>
                <c:pt idx="21">
                  <c:v>Feb 02, 2022</c:v>
                </c:pt>
                <c:pt idx="22">
                  <c:v>Feb 03, 2022</c:v>
                </c:pt>
                <c:pt idx="23">
                  <c:v>Feb 04, 2022</c:v>
                </c:pt>
                <c:pt idx="24">
                  <c:v>Feb 07, 2022</c:v>
                </c:pt>
                <c:pt idx="25">
                  <c:v>Feb 08, 2022</c:v>
                </c:pt>
                <c:pt idx="26">
                  <c:v>Feb 09, 2022</c:v>
                </c:pt>
                <c:pt idx="27">
                  <c:v>Feb 10, 2022</c:v>
                </c:pt>
                <c:pt idx="28">
                  <c:v>Feb 11, 2022</c:v>
                </c:pt>
                <c:pt idx="29">
                  <c:v>Feb 14, 2022</c:v>
                </c:pt>
                <c:pt idx="30">
                  <c:v>Feb 15, 2022</c:v>
                </c:pt>
                <c:pt idx="31">
                  <c:v>Feb 16, 2022</c:v>
                </c:pt>
                <c:pt idx="32">
                  <c:v>Feb 17, 2022</c:v>
                </c:pt>
                <c:pt idx="33">
                  <c:v>Feb 18, 2022</c:v>
                </c:pt>
                <c:pt idx="34">
                  <c:v>Feb 21, 2022</c:v>
                </c:pt>
                <c:pt idx="35">
                  <c:v>Feb 22, 2022</c:v>
                </c:pt>
                <c:pt idx="36">
                  <c:v>Feb 23, 2022</c:v>
                </c:pt>
                <c:pt idx="37">
                  <c:v>Feb 24, 2022</c:v>
                </c:pt>
                <c:pt idx="38">
                  <c:v>Feb 25, 2022</c:v>
                </c:pt>
                <c:pt idx="39">
                  <c:v>Feb 28, 2022</c:v>
                </c:pt>
                <c:pt idx="40">
                  <c:v>Mar 01, 2022</c:v>
                </c:pt>
                <c:pt idx="41">
                  <c:v>Mar 02, 2022</c:v>
                </c:pt>
                <c:pt idx="42">
                  <c:v>Mar 03, 2022</c:v>
                </c:pt>
                <c:pt idx="43">
                  <c:v>Mar 04, 2022</c:v>
                </c:pt>
                <c:pt idx="44">
                  <c:v>Mar 07, 2022</c:v>
                </c:pt>
                <c:pt idx="45">
                  <c:v>Mar 09, 2022</c:v>
                </c:pt>
                <c:pt idx="46">
                  <c:v>Mar 10, 2022</c:v>
                </c:pt>
                <c:pt idx="47">
                  <c:v>Mar 11, 2022</c:v>
                </c:pt>
                <c:pt idx="48">
                  <c:v>Mar 14, 2022</c:v>
                </c:pt>
                <c:pt idx="49">
                  <c:v>Mar 15, 2022</c:v>
                </c:pt>
                <c:pt idx="50">
                  <c:v>Mar 16, 2022</c:v>
                </c:pt>
                <c:pt idx="51">
                  <c:v>Mar 17, 2022</c:v>
                </c:pt>
                <c:pt idx="52">
                  <c:v>Mar 18, 2022</c:v>
                </c:pt>
                <c:pt idx="53">
                  <c:v>Mar 21, 2022</c:v>
                </c:pt>
                <c:pt idx="54">
                  <c:v>Mar 22, 2022</c:v>
                </c:pt>
                <c:pt idx="55">
                  <c:v>Mar 23, 2022</c:v>
                </c:pt>
                <c:pt idx="56">
                  <c:v>Mar 24, 2022</c:v>
                </c:pt>
                <c:pt idx="57">
                  <c:v>Mar 25, 2022</c:v>
                </c:pt>
                <c:pt idx="58">
                  <c:v>Mar 28, 2022</c:v>
                </c:pt>
                <c:pt idx="59">
                  <c:v>Mar 29, 2022</c:v>
                </c:pt>
                <c:pt idx="60">
                  <c:v>Mar 30, 2022</c:v>
                </c:pt>
                <c:pt idx="61">
                  <c:v>Mar 31, 2022</c:v>
                </c:pt>
                <c:pt idx="62">
                  <c:v>Apr 01, 2022</c:v>
                </c:pt>
                <c:pt idx="63">
                  <c:v>Apr 04, 2022</c:v>
                </c:pt>
                <c:pt idx="64">
                  <c:v>Apr 05, 2022</c:v>
                </c:pt>
                <c:pt idx="65">
                  <c:v>Apr 06, 2022</c:v>
                </c:pt>
                <c:pt idx="66">
                  <c:v>Apr 07, 2022</c:v>
                </c:pt>
                <c:pt idx="67">
                  <c:v>Apr 08, 2022</c:v>
                </c:pt>
                <c:pt idx="68">
                  <c:v>Apr 11, 2022</c:v>
                </c:pt>
                <c:pt idx="69">
                  <c:v>Apr 12, 2022</c:v>
                </c:pt>
                <c:pt idx="70">
                  <c:v>Apr 13, 2022</c:v>
                </c:pt>
                <c:pt idx="71">
                  <c:v>Apr 14, 2022</c:v>
                </c:pt>
                <c:pt idx="72">
                  <c:v>Apr 19, 2022</c:v>
                </c:pt>
                <c:pt idx="73">
                  <c:v>Apr 20, 2022</c:v>
                </c:pt>
                <c:pt idx="74">
                  <c:v>Apr 21, 2022</c:v>
                </c:pt>
                <c:pt idx="75">
                  <c:v>Apr 22, 2022</c:v>
                </c:pt>
                <c:pt idx="76">
                  <c:v>Apr 25, 2022</c:v>
                </c:pt>
                <c:pt idx="77">
                  <c:v>Apr 26, 2022</c:v>
                </c:pt>
                <c:pt idx="78">
                  <c:v>Apr 27, 2022</c:v>
                </c:pt>
                <c:pt idx="79">
                  <c:v>Apr 28, 2022</c:v>
                </c:pt>
                <c:pt idx="80">
                  <c:v>Apr 29, 2022</c:v>
                </c:pt>
                <c:pt idx="81">
                  <c:v>May 03, 2022</c:v>
                </c:pt>
                <c:pt idx="82">
                  <c:v>May 04, 2022</c:v>
                </c:pt>
                <c:pt idx="83">
                  <c:v>May 05, 2022</c:v>
                </c:pt>
                <c:pt idx="84">
                  <c:v>May 06, 2022</c:v>
                </c:pt>
                <c:pt idx="85">
                  <c:v>May 09, 2022</c:v>
                </c:pt>
                <c:pt idx="86">
                  <c:v>May 10, 2022</c:v>
                </c:pt>
                <c:pt idx="87">
                  <c:v>May 11, 2022</c:v>
                </c:pt>
                <c:pt idx="88">
                  <c:v>May 12, 2022</c:v>
                </c:pt>
                <c:pt idx="89">
                  <c:v>May 13, 2022</c:v>
                </c:pt>
                <c:pt idx="90">
                  <c:v>May 16, 2022</c:v>
                </c:pt>
                <c:pt idx="91">
                  <c:v>May 17, 2022</c:v>
                </c:pt>
                <c:pt idx="92">
                  <c:v>May 18, 2022</c:v>
                </c:pt>
                <c:pt idx="93">
                  <c:v>May 19, 2022</c:v>
                </c:pt>
                <c:pt idx="94">
                  <c:v>May 20, 2022</c:v>
                </c:pt>
                <c:pt idx="95">
                  <c:v>May 23, 2022</c:v>
                </c:pt>
                <c:pt idx="96">
                  <c:v>May 24, 2022</c:v>
                </c:pt>
                <c:pt idx="97">
                  <c:v>May 25, 2022</c:v>
                </c:pt>
                <c:pt idx="98">
                  <c:v>May 26, 2022</c:v>
                </c:pt>
                <c:pt idx="99">
                  <c:v>May 27, 2022</c:v>
                </c:pt>
                <c:pt idx="100">
                  <c:v>May 30, 2022</c:v>
                </c:pt>
                <c:pt idx="101">
                  <c:v>May 31, 2022</c:v>
                </c:pt>
                <c:pt idx="102">
                  <c:v>Jun 01, 2022</c:v>
                </c:pt>
                <c:pt idx="103">
                  <c:v>Jun 03, 2022</c:v>
                </c:pt>
                <c:pt idx="104">
                  <c:v>Jun 06, 2022</c:v>
                </c:pt>
                <c:pt idx="105">
                  <c:v>Jun 07, 2022</c:v>
                </c:pt>
                <c:pt idx="106">
                  <c:v>Jun 08, 2022</c:v>
                </c:pt>
                <c:pt idx="107">
                  <c:v>Jun 09, 2022</c:v>
                </c:pt>
                <c:pt idx="108">
                  <c:v>Jun 10, 2022</c:v>
                </c:pt>
                <c:pt idx="109">
                  <c:v>Jun 13, 2022</c:v>
                </c:pt>
                <c:pt idx="110">
                  <c:v>Jun 14, 2022</c:v>
                </c:pt>
                <c:pt idx="111">
                  <c:v>Jun 15, 2022</c:v>
                </c:pt>
                <c:pt idx="112">
                  <c:v>Jun 16, 2022</c:v>
                </c:pt>
                <c:pt idx="113">
                  <c:v>Jun 17, 2022</c:v>
                </c:pt>
                <c:pt idx="114">
                  <c:v>Jun 20, 2022</c:v>
                </c:pt>
                <c:pt idx="115">
                  <c:v>Jun 21, 2022</c:v>
                </c:pt>
                <c:pt idx="116">
                  <c:v>Jun 22, 2022</c:v>
                </c:pt>
                <c:pt idx="117">
                  <c:v>Jun 23, 2022</c:v>
                </c:pt>
                <c:pt idx="118">
                  <c:v>Jun 24, 2022</c:v>
                </c:pt>
                <c:pt idx="119">
                  <c:v>Jun 27, 2022</c:v>
                </c:pt>
                <c:pt idx="120">
                  <c:v>Jun 28, 2022</c:v>
                </c:pt>
                <c:pt idx="121">
                  <c:v>Jun 29, 2022</c:v>
                </c:pt>
                <c:pt idx="122">
                  <c:v>Jun 30, 2022</c:v>
                </c:pt>
                <c:pt idx="123">
                  <c:v>Jul 01, 2022</c:v>
                </c:pt>
                <c:pt idx="124">
                  <c:v>Jul 04, 2022</c:v>
                </c:pt>
                <c:pt idx="125">
                  <c:v>Jul 05, 2022</c:v>
                </c:pt>
                <c:pt idx="126">
                  <c:v>Jul 06, 2022</c:v>
                </c:pt>
                <c:pt idx="127">
                  <c:v>Jul 07, 2022</c:v>
                </c:pt>
                <c:pt idx="128">
                  <c:v>Jul 08, 2022</c:v>
                </c:pt>
                <c:pt idx="129">
                  <c:v>Jul 11, 2022</c:v>
                </c:pt>
                <c:pt idx="130">
                  <c:v>Jul 12, 2022</c:v>
                </c:pt>
                <c:pt idx="131">
                  <c:v>Jul 13, 2022</c:v>
                </c:pt>
                <c:pt idx="132">
                  <c:v>Jul 14, 2022</c:v>
                </c:pt>
                <c:pt idx="133">
                  <c:v>Jul 15, 2022</c:v>
                </c:pt>
                <c:pt idx="134">
                  <c:v>Jul 18, 2022</c:v>
                </c:pt>
                <c:pt idx="135">
                  <c:v>Jul 19, 2022</c:v>
                </c:pt>
                <c:pt idx="136">
                  <c:v>Jul 20, 2022</c:v>
                </c:pt>
                <c:pt idx="137">
                  <c:v>Jul 21, 2022</c:v>
                </c:pt>
                <c:pt idx="138">
                  <c:v>Jul 22, 2022</c:v>
                </c:pt>
                <c:pt idx="139">
                  <c:v>Jul 25, 2022</c:v>
                </c:pt>
                <c:pt idx="140">
                  <c:v>Jul 26, 2022</c:v>
                </c:pt>
                <c:pt idx="141">
                  <c:v>Jul 27, 2022</c:v>
                </c:pt>
                <c:pt idx="142">
                  <c:v>Jul 28, 2022</c:v>
                </c:pt>
                <c:pt idx="143">
                  <c:v>Jul 29, 2022</c:v>
                </c:pt>
                <c:pt idx="144">
                  <c:v>Aug 01, 2022</c:v>
                </c:pt>
                <c:pt idx="145">
                  <c:v>Aug 02, 2022</c:v>
                </c:pt>
                <c:pt idx="146">
                  <c:v>Aug 03, 2022</c:v>
                </c:pt>
                <c:pt idx="147">
                  <c:v>Aug 04, 2022</c:v>
                </c:pt>
                <c:pt idx="148">
                  <c:v>Aug 05, 2022</c:v>
                </c:pt>
                <c:pt idx="149">
                  <c:v>Aug 08, 2022</c:v>
                </c:pt>
                <c:pt idx="150">
                  <c:v>Aug 09, 2022</c:v>
                </c:pt>
                <c:pt idx="151">
                  <c:v>Aug 10, 2022</c:v>
                </c:pt>
                <c:pt idx="152">
                  <c:v>Aug 11, 2022</c:v>
                </c:pt>
                <c:pt idx="153">
                  <c:v>Aug 12, 2022</c:v>
                </c:pt>
                <c:pt idx="154">
                  <c:v>Aug 15, 2022</c:v>
                </c:pt>
                <c:pt idx="155">
                  <c:v>Aug 16, 2022</c:v>
                </c:pt>
                <c:pt idx="156">
                  <c:v>Aug 17, 2022</c:v>
                </c:pt>
                <c:pt idx="157">
                  <c:v>Aug 18, 2022</c:v>
                </c:pt>
                <c:pt idx="158">
                  <c:v>Aug 19, 2022</c:v>
                </c:pt>
                <c:pt idx="159">
                  <c:v>Aug 22, 2022</c:v>
                </c:pt>
                <c:pt idx="160">
                  <c:v>Aug 23, 2022</c:v>
                </c:pt>
                <c:pt idx="161">
                  <c:v>Aug 24, 2022</c:v>
                </c:pt>
                <c:pt idx="162">
                  <c:v>Aug 25, 2022</c:v>
                </c:pt>
                <c:pt idx="163">
                  <c:v>Aug 26, 2022</c:v>
                </c:pt>
                <c:pt idx="164">
                  <c:v>Aug 30, 2022</c:v>
                </c:pt>
                <c:pt idx="165">
                  <c:v>Aug 31, 2022</c:v>
                </c:pt>
                <c:pt idx="166">
                  <c:v>Sep 01, 2022</c:v>
                </c:pt>
                <c:pt idx="167">
                  <c:v>Sep 02, 2022</c:v>
                </c:pt>
                <c:pt idx="168">
                  <c:v>Sep 05, 2022</c:v>
                </c:pt>
                <c:pt idx="169">
                  <c:v>Sep 06, 2022</c:v>
                </c:pt>
                <c:pt idx="170">
                  <c:v>Sep 07, 2022</c:v>
                </c:pt>
                <c:pt idx="171">
                  <c:v>Sep 08, 2022</c:v>
                </c:pt>
                <c:pt idx="172">
                  <c:v>Sep 09, 2022</c:v>
                </c:pt>
                <c:pt idx="173">
                  <c:v>Sep 12, 2022</c:v>
                </c:pt>
                <c:pt idx="174">
                  <c:v>Sep 13, 2022</c:v>
                </c:pt>
                <c:pt idx="175">
                  <c:v>Sep 14, 2022</c:v>
                </c:pt>
                <c:pt idx="176">
                  <c:v>Sep 15, 2022</c:v>
                </c:pt>
                <c:pt idx="177">
                  <c:v>Sep 16, 2022</c:v>
                </c:pt>
                <c:pt idx="178">
                  <c:v>Sep 20, 2022</c:v>
                </c:pt>
                <c:pt idx="179">
                  <c:v>Sep 21, 2022</c:v>
                </c:pt>
                <c:pt idx="180">
                  <c:v>Sep 22, 2022</c:v>
                </c:pt>
                <c:pt idx="181">
                  <c:v>Sep 23, 2022</c:v>
                </c:pt>
                <c:pt idx="182">
                  <c:v>Sep 26, 2022</c:v>
                </c:pt>
                <c:pt idx="183">
                  <c:v>Sep 27, 2022</c:v>
                </c:pt>
                <c:pt idx="184">
                  <c:v>Sep 28, 2022</c:v>
                </c:pt>
                <c:pt idx="185">
                  <c:v>Sep 29, 2022</c:v>
                </c:pt>
                <c:pt idx="186">
                  <c:v>Sep 30, 2022</c:v>
                </c:pt>
                <c:pt idx="187">
                  <c:v>Oct 03, 2022</c:v>
                </c:pt>
                <c:pt idx="188">
                  <c:v>Oct 04, 2022</c:v>
                </c:pt>
                <c:pt idx="189">
                  <c:v>Oct 05, 2022</c:v>
                </c:pt>
                <c:pt idx="190">
                  <c:v>Oct 06, 2022</c:v>
                </c:pt>
                <c:pt idx="191">
                  <c:v>Oct 07, 2022</c:v>
                </c:pt>
                <c:pt idx="192">
                  <c:v>Oct 10, 2022</c:v>
                </c:pt>
                <c:pt idx="193">
                  <c:v>Oct 11, 2022</c:v>
                </c:pt>
                <c:pt idx="194">
                  <c:v>Oct 12, 2022</c:v>
                </c:pt>
                <c:pt idx="195">
                  <c:v>Oct 13, 2022</c:v>
                </c:pt>
                <c:pt idx="196">
                  <c:v>Oct 14, 2022</c:v>
                </c:pt>
                <c:pt idx="197">
                  <c:v>Oct 17, 2022</c:v>
                </c:pt>
                <c:pt idx="198">
                  <c:v>Oct 18, 2022</c:v>
                </c:pt>
                <c:pt idx="199">
                  <c:v>Oct 19, 2022</c:v>
                </c:pt>
                <c:pt idx="200">
                  <c:v>Oct 20, 2022</c:v>
                </c:pt>
                <c:pt idx="201">
                  <c:v>Oct 21, 2022</c:v>
                </c:pt>
                <c:pt idx="202">
                  <c:v>Oct 24, 2022</c:v>
                </c:pt>
                <c:pt idx="203">
                  <c:v>Oct 25, 2022</c:v>
                </c:pt>
                <c:pt idx="204">
                  <c:v>Oct 26, 2022</c:v>
                </c:pt>
                <c:pt idx="205">
                  <c:v>Oct 27, 2022</c:v>
                </c:pt>
                <c:pt idx="206">
                  <c:v>Oct 28, 2022</c:v>
                </c:pt>
                <c:pt idx="207">
                  <c:v>Oct 31, 2022</c:v>
                </c:pt>
                <c:pt idx="208">
                  <c:v>Nov 01, 2022</c:v>
                </c:pt>
                <c:pt idx="209">
                  <c:v>Nov 02, 2022</c:v>
                </c:pt>
                <c:pt idx="210">
                  <c:v>Nov 03, 2022</c:v>
                </c:pt>
                <c:pt idx="211">
                  <c:v>Nov 04, 2022</c:v>
                </c:pt>
                <c:pt idx="212">
                  <c:v>Nov 07, 2022</c:v>
                </c:pt>
                <c:pt idx="213">
                  <c:v>Nov 08, 2022</c:v>
                </c:pt>
                <c:pt idx="214">
                  <c:v>Nov 09, 2022</c:v>
                </c:pt>
                <c:pt idx="215">
                  <c:v>Nov 10, 2022</c:v>
                </c:pt>
                <c:pt idx="216">
                  <c:v>Nov 11, 2022</c:v>
                </c:pt>
                <c:pt idx="217">
                  <c:v>Nov 14, 2022</c:v>
                </c:pt>
                <c:pt idx="218">
                  <c:v>Nov 15, 2022</c:v>
                </c:pt>
                <c:pt idx="219">
                  <c:v>Nov 16, 2022</c:v>
                </c:pt>
                <c:pt idx="220">
                  <c:v>Nov 17, 2022</c:v>
                </c:pt>
                <c:pt idx="221">
                  <c:v>Nov 18, 2022</c:v>
                </c:pt>
                <c:pt idx="222">
                  <c:v>Nov 21, 2022</c:v>
                </c:pt>
                <c:pt idx="223">
                  <c:v>Nov 22, 2022</c:v>
                </c:pt>
                <c:pt idx="224">
                  <c:v>Nov 23, 2022</c:v>
                </c:pt>
                <c:pt idx="225">
                  <c:v>Nov 24, 2022</c:v>
                </c:pt>
                <c:pt idx="226">
                  <c:v>Nov 25, 2022</c:v>
                </c:pt>
                <c:pt idx="227">
                  <c:v>Nov 28, 2022</c:v>
                </c:pt>
                <c:pt idx="228">
                  <c:v>Nov 30, 2022</c:v>
                </c:pt>
                <c:pt idx="229">
                  <c:v>Dec 01, 2022</c:v>
                </c:pt>
                <c:pt idx="230">
                  <c:v>Dec 02, 2022</c:v>
                </c:pt>
                <c:pt idx="231">
                  <c:v>Dec 05, 2022</c:v>
                </c:pt>
                <c:pt idx="232">
                  <c:v>Dec 06, 2022</c:v>
                </c:pt>
                <c:pt idx="233">
                  <c:v>Dec 07, 2022</c:v>
                </c:pt>
                <c:pt idx="234">
                  <c:v>Dec 08, 2022</c:v>
                </c:pt>
                <c:pt idx="235">
                  <c:v>Dec 09, 2022</c:v>
                </c:pt>
                <c:pt idx="236">
                  <c:v>Dec 12, 2022</c:v>
                </c:pt>
                <c:pt idx="237">
                  <c:v>Dec 13, 2022</c:v>
                </c:pt>
                <c:pt idx="238">
                  <c:v>Dec 14, 2022</c:v>
                </c:pt>
                <c:pt idx="239">
                  <c:v>Dec 16, 2022</c:v>
                </c:pt>
                <c:pt idx="240">
                  <c:v>Dec 19, 2022</c:v>
                </c:pt>
                <c:pt idx="241">
                  <c:v>Dec 20, 2022</c:v>
                </c:pt>
                <c:pt idx="242">
                  <c:v>Dec 21, 2022</c:v>
                </c:pt>
                <c:pt idx="243">
                  <c:v>Dec 22, 2022</c:v>
                </c:pt>
                <c:pt idx="244">
                  <c:v>Dec 23, 2022</c:v>
                </c:pt>
                <c:pt idx="245">
                  <c:v>Dec 28, 2022</c:v>
                </c:pt>
                <c:pt idx="246">
                  <c:v>Dec 29, 2022</c:v>
                </c:pt>
                <c:pt idx="247">
                  <c:v>Dec 30, 2022</c:v>
                </c:pt>
                <c:pt idx="248">
                  <c:v>2023</c:v>
                </c:pt>
                <c:pt idx="249">
                  <c:v>Jan 04, 2023</c:v>
                </c:pt>
                <c:pt idx="250">
                  <c:v>Jan 05, 2023</c:v>
                </c:pt>
                <c:pt idx="251">
                  <c:v>Jan 06, 2023</c:v>
                </c:pt>
                <c:pt idx="252">
                  <c:v>Jan 09, 2023</c:v>
                </c:pt>
                <c:pt idx="253">
                  <c:v>Jan 11, 2023</c:v>
                </c:pt>
                <c:pt idx="254">
                  <c:v>Jan 12, 2023</c:v>
                </c:pt>
                <c:pt idx="255">
                  <c:v>Jan 13, 2023</c:v>
                </c:pt>
                <c:pt idx="256">
                  <c:v>Jan 16, 2023</c:v>
                </c:pt>
                <c:pt idx="257">
                  <c:v>Jan 17, 2023</c:v>
                </c:pt>
                <c:pt idx="258">
                  <c:v>Jan 18, 2023</c:v>
                </c:pt>
                <c:pt idx="259">
                  <c:v>Jan 19, 2023</c:v>
                </c:pt>
                <c:pt idx="260">
                  <c:v>Jan 20, 2023</c:v>
                </c:pt>
                <c:pt idx="261">
                  <c:v>Jan 23, 2023</c:v>
                </c:pt>
                <c:pt idx="262">
                  <c:v>Jan 24, 2023</c:v>
                </c:pt>
                <c:pt idx="263">
                  <c:v>Jan 25, 2023</c:v>
                </c:pt>
                <c:pt idx="264">
                  <c:v>Jan 26, 2023</c:v>
                </c:pt>
                <c:pt idx="265">
                  <c:v>Jan 27, 2023</c:v>
                </c:pt>
                <c:pt idx="266">
                  <c:v>Jan 30, 2023</c:v>
                </c:pt>
                <c:pt idx="267">
                  <c:v>Jan 31, 2023</c:v>
                </c:pt>
                <c:pt idx="268">
                  <c:v>Feb 01, 2023</c:v>
                </c:pt>
                <c:pt idx="269">
                  <c:v>Feb 02, 2023</c:v>
                </c:pt>
                <c:pt idx="270">
                  <c:v>Feb 03, 2023</c:v>
                </c:pt>
                <c:pt idx="271">
                  <c:v>Feb 06, 2023</c:v>
                </c:pt>
                <c:pt idx="272">
                  <c:v>Feb 07, 2023</c:v>
                </c:pt>
                <c:pt idx="273">
                  <c:v>Feb 08, 2023</c:v>
                </c:pt>
                <c:pt idx="274">
                  <c:v>Feb 09, 2023</c:v>
                </c:pt>
                <c:pt idx="275">
                  <c:v>Feb 10, 2023</c:v>
                </c:pt>
                <c:pt idx="276">
                  <c:v>Feb 13, 2023</c:v>
                </c:pt>
                <c:pt idx="277">
                  <c:v>Feb 14, 2023</c:v>
                </c:pt>
                <c:pt idx="278">
                  <c:v>Feb 15, 2023</c:v>
                </c:pt>
                <c:pt idx="279">
                  <c:v>Feb 16, 2023</c:v>
                </c:pt>
                <c:pt idx="280">
                  <c:v>Feb 17, 2023</c:v>
                </c:pt>
                <c:pt idx="281">
                  <c:v>Feb 20, 2023</c:v>
                </c:pt>
                <c:pt idx="282">
                  <c:v>Feb 21, 2023</c:v>
                </c:pt>
                <c:pt idx="283">
                  <c:v>Feb 22, 2023</c:v>
                </c:pt>
                <c:pt idx="284">
                  <c:v>Feb 23, 2023</c:v>
                </c:pt>
                <c:pt idx="285">
                  <c:v>Feb 24, 2023</c:v>
                </c:pt>
                <c:pt idx="286">
                  <c:v>Feb 27, 2023</c:v>
                </c:pt>
                <c:pt idx="287">
                  <c:v>Feb 28, 2023</c:v>
                </c:pt>
                <c:pt idx="288">
                  <c:v>Mar 01, 2023</c:v>
                </c:pt>
                <c:pt idx="289">
                  <c:v>Mar 02, 2023</c:v>
                </c:pt>
                <c:pt idx="290">
                  <c:v>Mar 03, 2023</c:v>
                </c:pt>
                <c:pt idx="291">
                  <c:v>Mar 06, 2023</c:v>
                </c:pt>
                <c:pt idx="292">
                  <c:v>Mar 07, 2023</c:v>
                </c:pt>
                <c:pt idx="293">
                  <c:v>Mar 08, 2023</c:v>
                </c:pt>
                <c:pt idx="294">
                  <c:v>Mar 09, 2023</c:v>
                </c:pt>
                <c:pt idx="295">
                  <c:v>Mar 10, 2023</c:v>
                </c:pt>
                <c:pt idx="296">
                  <c:v>Mar 13, 2023</c:v>
                </c:pt>
                <c:pt idx="297">
                  <c:v>Mar 14, 2023</c:v>
                </c:pt>
                <c:pt idx="298">
                  <c:v>Mar 15, 2023</c:v>
                </c:pt>
                <c:pt idx="299">
                  <c:v>Mar 16, 2023</c:v>
                </c:pt>
                <c:pt idx="300">
                  <c:v>Mar 17, 2023</c:v>
                </c:pt>
                <c:pt idx="301">
                  <c:v>Mar 20, 2023</c:v>
                </c:pt>
                <c:pt idx="302">
                  <c:v>Mar 21, 2023</c:v>
                </c:pt>
                <c:pt idx="303">
                  <c:v>Mar 22, 2023</c:v>
                </c:pt>
                <c:pt idx="304">
                  <c:v>Mar 23, 2023</c:v>
                </c:pt>
                <c:pt idx="305">
                  <c:v>Mar 24, 2023</c:v>
                </c:pt>
                <c:pt idx="306">
                  <c:v>Mar 27, 2023</c:v>
                </c:pt>
                <c:pt idx="307">
                  <c:v>Mar 28, 2023</c:v>
                </c:pt>
                <c:pt idx="308">
                  <c:v>Mar 29, 2023</c:v>
                </c:pt>
                <c:pt idx="309">
                  <c:v>Mar 30, 2023</c:v>
                </c:pt>
                <c:pt idx="310">
                  <c:v>Mar 31, 2023</c:v>
                </c:pt>
                <c:pt idx="311">
                  <c:v>Apr 03, 2023</c:v>
                </c:pt>
                <c:pt idx="312">
                  <c:v>Apr 04, 2023</c:v>
                </c:pt>
                <c:pt idx="313">
                  <c:v>Apr 05, 2023</c:v>
                </c:pt>
                <c:pt idx="314">
                  <c:v>Apr 06, 2023</c:v>
                </c:pt>
                <c:pt idx="315">
                  <c:v>Apr 11, 2023</c:v>
                </c:pt>
                <c:pt idx="316">
                  <c:v>Apr 12, 2023</c:v>
                </c:pt>
                <c:pt idx="317">
                  <c:v>Apr 13, 2023</c:v>
                </c:pt>
                <c:pt idx="318">
                  <c:v>Apr 14, 2023</c:v>
                </c:pt>
                <c:pt idx="319">
                  <c:v>Apr 17, 2023</c:v>
                </c:pt>
                <c:pt idx="320">
                  <c:v>Apr 18, 2023</c:v>
                </c:pt>
                <c:pt idx="321">
                  <c:v>Apr 19, 2023</c:v>
                </c:pt>
                <c:pt idx="322">
                  <c:v>Apr 20, 2023</c:v>
                </c:pt>
                <c:pt idx="323">
                  <c:v>Apr 21, 2023</c:v>
                </c:pt>
                <c:pt idx="324">
                  <c:v>Apr 24, 2023</c:v>
                </c:pt>
                <c:pt idx="325">
                  <c:v>Apr 25, 2023</c:v>
                </c:pt>
                <c:pt idx="326">
                  <c:v>Apr 26, 2023</c:v>
                </c:pt>
                <c:pt idx="327">
                  <c:v>Apr 27, 2023</c:v>
                </c:pt>
                <c:pt idx="328">
                  <c:v>Apr 28, 2023</c:v>
                </c:pt>
                <c:pt idx="329">
                  <c:v>May 02, 2023</c:v>
                </c:pt>
                <c:pt idx="330">
                  <c:v>May 03, 2023</c:v>
                </c:pt>
                <c:pt idx="331">
                  <c:v>May 04, 2023</c:v>
                </c:pt>
                <c:pt idx="332">
                  <c:v>May 05, 2023</c:v>
                </c:pt>
                <c:pt idx="333">
                  <c:v>May 09, 2023</c:v>
                </c:pt>
                <c:pt idx="334">
                  <c:v>May 10, 2023</c:v>
                </c:pt>
                <c:pt idx="335">
                  <c:v>May 11, 2023</c:v>
                </c:pt>
                <c:pt idx="336">
                  <c:v>May 12, 2023</c:v>
                </c:pt>
                <c:pt idx="337">
                  <c:v>May 15, 2023</c:v>
                </c:pt>
                <c:pt idx="338">
                  <c:v>May 16, 2023</c:v>
                </c:pt>
                <c:pt idx="339">
                  <c:v>May 17, 2023</c:v>
                </c:pt>
                <c:pt idx="340">
                  <c:v>May 18, 2023</c:v>
                </c:pt>
                <c:pt idx="341">
                  <c:v>May 19, 2023</c:v>
                </c:pt>
                <c:pt idx="342">
                  <c:v>May 22, 2023</c:v>
                </c:pt>
                <c:pt idx="343">
                  <c:v>May 23, 2023</c:v>
                </c:pt>
                <c:pt idx="344">
                  <c:v>May 24, 2023</c:v>
                </c:pt>
                <c:pt idx="345">
                  <c:v>May 25, 2023</c:v>
                </c:pt>
                <c:pt idx="346">
                  <c:v>May 26, 2023</c:v>
                </c:pt>
                <c:pt idx="347">
                  <c:v>May 30, 2023</c:v>
                </c:pt>
                <c:pt idx="348">
                  <c:v>May 31, 2023</c:v>
                </c:pt>
                <c:pt idx="349">
                  <c:v>Jun 01, 2023</c:v>
                </c:pt>
                <c:pt idx="350">
                  <c:v>Jun 02, 2023</c:v>
                </c:pt>
                <c:pt idx="351">
                  <c:v>Jun 05, 2023</c:v>
                </c:pt>
                <c:pt idx="352">
                  <c:v>Jun 06, 2023</c:v>
                </c:pt>
                <c:pt idx="353">
                  <c:v>Jun 07, 2023</c:v>
                </c:pt>
                <c:pt idx="354">
                  <c:v>Jun 08, 2023</c:v>
                </c:pt>
                <c:pt idx="355">
                  <c:v>Jun 09, 2023</c:v>
                </c:pt>
                <c:pt idx="356">
                  <c:v>Jun 12, 2023</c:v>
                </c:pt>
                <c:pt idx="357">
                  <c:v>Jun 13, 2023</c:v>
                </c:pt>
                <c:pt idx="358">
                  <c:v>Jun 14, 2023</c:v>
                </c:pt>
                <c:pt idx="359">
                  <c:v>Jun 15, 2023</c:v>
                </c:pt>
                <c:pt idx="360">
                  <c:v>Jun 16, 2023</c:v>
                </c:pt>
                <c:pt idx="361">
                  <c:v>Jun 19, 2023</c:v>
                </c:pt>
                <c:pt idx="362">
                  <c:v>Jun 20, 2023</c:v>
                </c:pt>
                <c:pt idx="363">
                  <c:v>Jun 21, 2023</c:v>
                </c:pt>
                <c:pt idx="364">
                  <c:v>Jun 22, 2023</c:v>
                </c:pt>
                <c:pt idx="365">
                  <c:v>Jun 23, 2023</c:v>
                </c:pt>
                <c:pt idx="366">
                  <c:v>Jun 26, 2023</c:v>
                </c:pt>
                <c:pt idx="367">
                  <c:v>Jun 27, 2023</c:v>
                </c:pt>
                <c:pt idx="368">
                  <c:v>Jun 28, 2023</c:v>
                </c:pt>
                <c:pt idx="369">
                  <c:v>Jun 29, 2023</c:v>
                </c:pt>
                <c:pt idx="370">
                  <c:v>Jun 30, 2023</c:v>
                </c:pt>
                <c:pt idx="371">
                  <c:v>Jul 03, 2023</c:v>
                </c:pt>
                <c:pt idx="372">
                  <c:v>Jul 04, 2023</c:v>
                </c:pt>
                <c:pt idx="373">
                  <c:v>Jul 05, 2023</c:v>
                </c:pt>
                <c:pt idx="374">
                  <c:v>Jul 06, 2023</c:v>
                </c:pt>
                <c:pt idx="375">
                  <c:v>Jul 07, 2023</c:v>
                </c:pt>
                <c:pt idx="376">
                  <c:v>Jul 10, 2023</c:v>
                </c:pt>
                <c:pt idx="377">
                  <c:v>Jul 11, 2023</c:v>
                </c:pt>
                <c:pt idx="378">
                  <c:v>Jul 12, 2023</c:v>
                </c:pt>
                <c:pt idx="379">
                  <c:v>Jul 13, 2023</c:v>
                </c:pt>
                <c:pt idx="380">
                  <c:v>Jul 14, 2023</c:v>
                </c:pt>
                <c:pt idx="381">
                  <c:v>Jul 17, 2023</c:v>
                </c:pt>
                <c:pt idx="382">
                  <c:v>Jul 18, 2023</c:v>
                </c:pt>
                <c:pt idx="383">
                  <c:v>Jul 19, 2023</c:v>
                </c:pt>
                <c:pt idx="384">
                  <c:v>Jul 20, 2023</c:v>
                </c:pt>
                <c:pt idx="385">
                  <c:v>Jul 21, 2023</c:v>
                </c:pt>
                <c:pt idx="386">
                  <c:v>Jul 24, 2023</c:v>
                </c:pt>
                <c:pt idx="387">
                  <c:v>Jul 25, 2023</c:v>
                </c:pt>
                <c:pt idx="388">
                  <c:v>Jul 26, 2023</c:v>
                </c:pt>
                <c:pt idx="389">
                  <c:v>Jul 27, 2023</c:v>
                </c:pt>
                <c:pt idx="390">
                  <c:v>Jul 28, 2023</c:v>
                </c:pt>
                <c:pt idx="391">
                  <c:v>Jul 31, 2023</c:v>
                </c:pt>
                <c:pt idx="392">
                  <c:v>Aug 01, 2023</c:v>
                </c:pt>
                <c:pt idx="393">
                  <c:v>Aug 02, 2023</c:v>
                </c:pt>
                <c:pt idx="394">
                  <c:v>Aug 03, 2023</c:v>
                </c:pt>
                <c:pt idx="395">
                  <c:v>Aug 04, 2023</c:v>
                </c:pt>
                <c:pt idx="396">
                  <c:v>Aug 07, 2023</c:v>
                </c:pt>
                <c:pt idx="397">
                  <c:v>Aug 08, 2023</c:v>
                </c:pt>
                <c:pt idx="398">
                  <c:v>Aug 09, 2023</c:v>
                </c:pt>
                <c:pt idx="399">
                  <c:v>Aug 10, 2023</c:v>
                </c:pt>
                <c:pt idx="400">
                  <c:v>Aug 11, 2023</c:v>
                </c:pt>
                <c:pt idx="401">
                  <c:v>Aug 14, 2023</c:v>
                </c:pt>
                <c:pt idx="402">
                  <c:v>Aug 15, 2023</c:v>
                </c:pt>
                <c:pt idx="403">
                  <c:v>Aug 16, 2023</c:v>
                </c:pt>
                <c:pt idx="404">
                  <c:v>Aug 17, 2023</c:v>
                </c:pt>
                <c:pt idx="405">
                  <c:v>Aug 21, 2023</c:v>
                </c:pt>
                <c:pt idx="406">
                  <c:v>Aug 22, 2023</c:v>
                </c:pt>
                <c:pt idx="407">
                  <c:v>Aug 23, 2023</c:v>
                </c:pt>
                <c:pt idx="408">
                  <c:v>Aug 24, 2023</c:v>
                </c:pt>
                <c:pt idx="409">
                  <c:v>Aug 25, 2023</c:v>
                </c:pt>
                <c:pt idx="410">
                  <c:v>Aug 29, 2023</c:v>
                </c:pt>
                <c:pt idx="411">
                  <c:v>Aug 30, 2023</c:v>
                </c:pt>
                <c:pt idx="412">
                  <c:v>Aug 31, 2023</c:v>
                </c:pt>
                <c:pt idx="413">
                  <c:v>Sep 01, 2023</c:v>
                </c:pt>
                <c:pt idx="414">
                  <c:v>Sep 04, 2023</c:v>
                </c:pt>
                <c:pt idx="415">
                  <c:v>Sep 05, 2023</c:v>
                </c:pt>
                <c:pt idx="416">
                  <c:v>Sep 06, 2023</c:v>
                </c:pt>
                <c:pt idx="417">
                  <c:v>Sep 07, 2023</c:v>
                </c:pt>
                <c:pt idx="418">
                  <c:v>Sep 08, 2023</c:v>
                </c:pt>
                <c:pt idx="419">
                  <c:v>Sep 11, 2023</c:v>
                </c:pt>
                <c:pt idx="420">
                  <c:v>Sep 12, 2023</c:v>
                </c:pt>
                <c:pt idx="421">
                  <c:v>Sep 13, 2023</c:v>
                </c:pt>
                <c:pt idx="422">
                  <c:v>Sep 14, 2023</c:v>
                </c:pt>
                <c:pt idx="423">
                  <c:v>Sep 15, 2023</c:v>
                </c:pt>
                <c:pt idx="424">
                  <c:v>Sep 18, 2023</c:v>
                </c:pt>
                <c:pt idx="425">
                  <c:v>Sep 19, 2023</c:v>
                </c:pt>
                <c:pt idx="426">
                  <c:v>Sep 20, 2023</c:v>
                </c:pt>
                <c:pt idx="427">
                  <c:v>Sep 21, 2023</c:v>
                </c:pt>
                <c:pt idx="428">
                  <c:v>Sep 22, 2023</c:v>
                </c:pt>
                <c:pt idx="429">
                  <c:v>Sep 25, 2023</c:v>
                </c:pt>
                <c:pt idx="430">
                  <c:v>Sep 26, 2023</c:v>
                </c:pt>
                <c:pt idx="431">
                  <c:v>Sep 27, 2023</c:v>
                </c:pt>
                <c:pt idx="432">
                  <c:v>Sep 28, 2023</c:v>
                </c:pt>
                <c:pt idx="433">
                  <c:v>Sep 29, 2023</c:v>
                </c:pt>
                <c:pt idx="434">
                  <c:v>Oct 02, 2023</c:v>
                </c:pt>
                <c:pt idx="435">
                  <c:v>Oct 03, 2023</c:v>
                </c:pt>
                <c:pt idx="436">
                  <c:v>Oct 04, 2023</c:v>
                </c:pt>
                <c:pt idx="437">
                  <c:v>Oct 05, 2023</c:v>
                </c:pt>
                <c:pt idx="438">
                  <c:v>Oct 06, 2023</c:v>
                </c:pt>
                <c:pt idx="439">
                  <c:v>Oct 09, 2023</c:v>
                </c:pt>
                <c:pt idx="440">
                  <c:v>Oct 10, 2023</c:v>
                </c:pt>
                <c:pt idx="441">
                  <c:v>Oct 11, 2023</c:v>
                </c:pt>
                <c:pt idx="442">
                  <c:v>Oct 12, 2023</c:v>
                </c:pt>
                <c:pt idx="443">
                  <c:v>Oct 13, 2023</c:v>
                </c:pt>
                <c:pt idx="444">
                  <c:v>Oct 16, 2023</c:v>
                </c:pt>
                <c:pt idx="445">
                  <c:v>Oct 17, 2023</c:v>
                </c:pt>
                <c:pt idx="446">
                  <c:v>Oct 18, 2023</c:v>
                </c:pt>
                <c:pt idx="447">
                  <c:v>Oct 19, 2023</c:v>
                </c:pt>
                <c:pt idx="448">
                  <c:v>Oct 20, 2023</c:v>
                </c:pt>
                <c:pt idx="449">
                  <c:v>Oct 23, 2023</c:v>
                </c:pt>
                <c:pt idx="450">
                  <c:v>Oct 24, 2023</c:v>
                </c:pt>
                <c:pt idx="451">
                  <c:v>Oct 25, 2023</c:v>
                </c:pt>
                <c:pt idx="452">
                  <c:v>Oct 26, 2023</c:v>
                </c:pt>
                <c:pt idx="453">
                  <c:v>Oct 27, 2023</c:v>
                </c:pt>
                <c:pt idx="454">
                  <c:v>Oct 30, 2023</c:v>
                </c:pt>
                <c:pt idx="455">
                  <c:v>Oct 31, 2023</c:v>
                </c:pt>
                <c:pt idx="456">
                  <c:v>Nov 01, 2023</c:v>
                </c:pt>
                <c:pt idx="457">
                  <c:v>Nov 02, 2023</c:v>
                </c:pt>
                <c:pt idx="458">
                  <c:v>Nov 03, 2023</c:v>
                </c:pt>
                <c:pt idx="459">
                  <c:v>Nov 06, 2023</c:v>
                </c:pt>
                <c:pt idx="460">
                  <c:v>Nov 07, 2023</c:v>
                </c:pt>
                <c:pt idx="461">
                  <c:v>Nov 08, 2023</c:v>
                </c:pt>
                <c:pt idx="462">
                  <c:v>Nov 09, 2023</c:v>
                </c:pt>
                <c:pt idx="463">
                  <c:v>Nov 10, 2023</c:v>
                </c:pt>
                <c:pt idx="464">
                  <c:v>Nov 13, 2023</c:v>
                </c:pt>
                <c:pt idx="465">
                  <c:v>Nov 14, 2023</c:v>
                </c:pt>
                <c:pt idx="466">
                  <c:v>Nov 15, 2023</c:v>
                </c:pt>
                <c:pt idx="467">
                  <c:v>Nov 16, 2023</c:v>
                </c:pt>
                <c:pt idx="468">
                  <c:v>Nov 17, 2023</c:v>
                </c:pt>
                <c:pt idx="469">
                  <c:v>Nov 20, 2023</c:v>
                </c:pt>
                <c:pt idx="470">
                  <c:v>Nov 21, 2023</c:v>
                </c:pt>
                <c:pt idx="471">
                  <c:v>Nov 22, 2023</c:v>
                </c:pt>
                <c:pt idx="472">
                  <c:v>Nov 23, 2023</c:v>
                </c:pt>
                <c:pt idx="473">
                  <c:v>Nov 24, 2023</c:v>
                </c:pt>
                <c:pt idx="474">
                  <c:v>Nov 27, 2023</c:v>
                </c:pt>
                <c:pt idx="475">
                  <c:v>Nov 28, 2023</c:v>
                </c:pt>
                <c:pt idx="476">
                  <c:v>Nov 29, 2023</c:v>
                </c:pt>
                <c:pt idx="477">
                  <c:v>Nov 30, 2023</c:v>
                </c:pt>
                <c:pt idx="478">
                  <c:v>Dec 01, 2023</c:v>
                </c:pt>
                <c:pt idx="479">
                  <c:v>Dec 04, 2023</c:v>
                </c:pt>
                <c:pt idx="480">
                  <c:v>Dec 06, 2023</c:v>
                </c:pt>
                <c:pt idx="481">
                  <c:v>Dec 07, 2023</c:v>
                </c:pt>
                <c:pt idx="482">
                  <c:v>Dec 08, 2023</c:v>
                </c:pt>
                <c:pt idx="483">
                  <c:v>Dec 11, 2023</c:v>
                </c:pt>
                <c:pt idx="484">
                  <c:v>Dec 12, 2023</c:v>
                </c:pt>
                <c:pt idx="485">
                  <c:v>Dec 13, 2023</c:v>
                </c:pt>
                <c:pt idx="486">
                  <c:v>Dec 14, 2023</c:v>
                </c:pt>
                <c:pt idx="487">
                  <c:v>Dec 15, 2023</c:v>
                </c:pt>
                <c:pt idx="488">
                  <c:v>Dec 18, 2023</c:v>
                </c:pt>
                <c:pt idx="489">
                  <c:v>Dec 19, 2023</c:v>
                </c:pt>
                <c:pt idx="490">
                  <c:v>Dec 20, 2023</c:v>
                </c:pt>
                <c:pt idx="491">
                  <c:v>Dec 21, 2023</c:v>
                </c:pt>
                <c:pt idx="492">
                  <c:v>Dec 22, 2023</c:v>
                </c:pt>
                <c:pt idx="493">
                  <c:v>Dec 27, 2023</c:v>
                </c:pt>
                <c:pt idx="494">
                  <c:v>Dec 28, 2023</c:v>
                </c:pt>
                <c:pt idx="495">
                  <c:v>Dec 29, 2023</c:v>
                </c:pt>
                <c:pt idx="496">
                  <c:v>2024</c:v>
                </c:pt>
                <c:pt idx="497">
                  <c:v>Jan 03, 2024</c:v>
                </c:pt>
                <c:pt idx="498">
                  <c:v>Jan 04, 2024</c:v>
                </c:pt>
                <c:pt idx="499">
                  <c:v>Jan 05, 2024</c:v>
                </c:pt>
                <c:pt idx="500">
                  <c:v>Jan 08, 2024</c:v>
                </c:pt>
                <c:pt idx="501">
                  <c:v>Jan 09, 2024</c:v>
                </c:pt>
                <c:pt idx="502">
                  <c:v>Jan 10, 2024</c:v>
                </c:pt>
                <c:pt idx="503">
                  <c:v>Jan 11, 2024</c:v>
                </c:pt>
                <c:pt idx="504">
                  <c:v>Jan 15, 2024</c:v>
                </c:pt>
                <c:pt idx="505">
                  <c:v>Jan 16, 2024</c:v>
                </c:pt>
                <c:pt idx="506">
                  <c:v>Jan 17, 2024</c:v>
                </c:pt>
                <c:pt idx="507">
                  <c:v>Jan 18, 2024</c:v>
                </c:pt>
                <c:pt idx="508">
                  <c:v>Jan 19, 2024</c:v>
                </c:pt>
                <c:pt idx="509">
                  <c:v>Jan 22, 2024</c:v>
                </c:pt>
                <c:pt idx="510">
                  <c:v>Jan 23, 2024</c:v>
                </c:pt>
                <c:pt idx="511">
                  <c:v>Jan 24, 2024</c:v>
                </c:pt>
                <c:pt idx="512">
                  <c:v>Jan 25, 2024</c:v>
                </c:pt>
                <c:pt idx="513">
                  <c:v>Jan 26, 2024</c:v>
                </c:pt>
                <c:pt idx="514">
                  <c:v>Jan 29, 2024</c:v>
                </c:pt>
                <c:pt idx="515">
                  <c:v>Jan 30, 2024</c:v>
                </c:pt>
                <c:pt idx="516">
                  <c:v>Jan 31, 2024</c:v>
                </c:pt>
                <c:pt idx="517">
                  <c:v>Feb 01, 2024</c:v>
                </c:pt>
                <c:pt idx="518">
                  <c:v>Feb 02, 2024</c:v>
                </c:pt>
                <c:pt idx="519">
                  <c:v>Feb 05, 2024</c:v>
                </c:pt>
                <c:pt idx="520">
                  <c:v>Feb 06, 2024</c:v>
                </c:pt>
                <c:pt idx="521">
                  <c:v>Feb 07, 2024</c:v>
                </c:pt>
                <c:pt idx="522">
                  <c:v>Feb 08, 2024</c:v>
                </c:pt>
                <c:pt idx="523">
                  <c:v>Feb 09, 2024</c:v>
                </c:pt>
                <c:pt idx="524">
                  <c:v>Feb 12, 2024</c:v>
                </c:pt>
                <c:pt idx="525">
                  <c:v>Feb 13, 2024</c:v>
                </c:pt>
                <c:pt idx="526">
                  <c:v>Feb 14, 2024</c:v>
                </c:pt>
                <c:pt idx="527">
                  <c:v>Feb 15, 2024</c:v>
                </c:pt>
                <c:pt idx="528">
                  <c:v>Feb 16, 2024</c:v>
                </c:pt>
                <c:pt idx="529">
                  <c:v>Feb 19, 2024</c:v>
                </c:pt>
                <c:pt idx="530">
                  <c:v>Feb 20, 2024</c:v>
                </c:pt>
                <c:pt idx="531">
                  <c:v>Feb 21, 2024</c:v>
                </c:pt>
                <c:pt idx="532">
                  <c:v>Feb 22, 2024</c:v>
                </c:pt>
                <c:pt idx="533">
                  <c:v>Feb 23, 2024</c:v>
                </c:pt>
                <c:pt idx="534">
                  <c:v>Feb 26, 2024</c:v>
                </c:pt>
                <c:pt idx="535">
                  <c:v>Feb 27, 2024</c:v>
                </c:pt>
                <c:pt idx="536">
                  <c:v>Feb 28, 2024</c:v>
                </c:pt>
                <c:pt idx="537">
                  <c:v>Feb 29, 2024</c:v>
                </c:pt>
                <c:pt idx="538">
                  <c:v>Mar 01, 2024</c:v>
                </c:pt>
                <c:pt idx="539">
                  <c:v>Mar 04, 2024</c:v>
                </c:pt>
                <c:pt idx="540">
                  <c:v>Mar 05, 2024</c:v>
                </c:pt>
                <c:pt idx="541">
                  <c:v>Mar 06, 2024</c:v>
                </c:pt>
                <c:pt idx="542">
                  <c:v>Mar 07, 2024</c:v>
                </c:pt>
                <c:pt idx="543">
                  <c:v>Mar 08, 2024</c:v>
                </c:pt>
                <c:pt idx="544">
                  <c:v>Mar 11, 2024</c:v>
                </c:pt>
                <c:pt idx="545">
                  <c:v>Mar 12, 2024</c:v>
                </c:pt>
                <c:pt idx="546">
                  <c:v>Mar 13, 2024</c:v>
                </c:pt>
                <c:pt idx="547">
                  <c:v>Mar 14, 2024</c:v>
                </c:pt>
                <c:pt idx="548">
                  <c:v>Mar 15, 2024</c:v>
                </c:pt>
                <c:pt idx="549">
                  <c:v>Mar 18, 2024</c:v>
                </c:pt>
                <c:pt idx="550">
                  <c:v>Mar 19, 2024</c:v>
                </c:pt>
                <c:pt idx="551">
                  <c:v>Mar 20, 2024</c:v>
                </c:pt>
                <c:pt idx="552">
                  <c:v>Mar 21, 2024</c:v>
                </c:pt>
                <c:pt idx="553">
                  <c:v>Mar 22, 2024</c:v>
                </c:pt>
                <c:pt idx="554">
                  <c:v>Mar 25, 2024</c:v>
                </c:pt>
                <c:pt idx="555">
                  <c:v>Mar 26, 2024</c:v>
                </c:pt>
                <c:pt idx="556">
                  <c:v>Mar 27, 2024</c:v>
                </c:pt>
                <c:pt idx="557">
                  <c:v>Mar 28, 2024</c:v>
                </c:pt>
                <c:pt idx="558">
                  <c:v>Apr 02, 2024</c:v>
                </c:pt>
                <c:pt idx="559">
                  <c:v>Apr 03, 2024</c:v>
                </c:pt>
                <c:pt idx="560">
                  <c:v>Apr 04, 2024</c:v>
                </c:pt>
                <c:pt idx="561">
                  <c:v>Apr 05, 2024</c:v>
                </c:pt>
                <c:pt idx="562">
                  <c:v>Apr 08, 2024</c:v>
                </c:pt>
                <c:pt idx="563">
                  <c:v>Apr 09, 2024</c:v>
                </c:pt>
                <c:pt idx="564">
                  <c:v>Apr 10, 2024</c:v>
                </c:pt>
                <c:pt idx="565">
                  <c:v>Apr 11, 2024</c:v>
                </c:pt>
                <c:pt idx="566">
                  <c:v>Apr 12, 2024</c:v>
                </c:pt>
                <c:pt idx="567">
                  <c:v>Apr 15, 2024</c:v>
                </c:pt>
                <c:pt idx="568">
                  <c:v>Apr 16, 2024</c:v>
                </c:pt>
                <c:pt idx="569">
                  <c:v>Apr 17, 2024</c:v>
                </c:pt>
                <c:pt idx="570">
                  <c:v>Apr 18, 2024</c:v>
                </c:pt>
                <c:pt idx="571">
                  <c:v>Apr 19, 2024</c:v>
                </c:pt>
                <c:pt idx="572">
                  <c:v>Apr 22, 2024</c:v>
                </c:pt>
                <c:pt idx="573">
                  <c:v>Apr 23, 2024</c:v>
                </c:pt>
                <c:pt idx="574">
                  <c:v>Apr 24, 2024</c:v>
                </c:pt>
                <c:pt idx="575">
                  <c:v>Apr 25, 2024</c:v>
                </c:pt>
                <c:pt idx="576">
                  <c:v>Apr 26, 2024</c:v>
                </c:pt>
                <c:pt idx="577">
                  <c:v>Apr 29, 2024</c:v>
                </c:pt>
                <c:pt idx="578">
                  <c:v>Apr 30, 2024</c:v>
                </c:pt>
                <c:pt idx="579">
                  <c:v>May 01, 2024</c:v>
                </c:pt>
                <c:pt idx="580">
                  <c:v>May 02, 2024</c:v>
                </c:pt>
                <c:pt idx="581">
                  <c:v>May 03, 2024</c:v>
                </c:pt>
                <c:pt idx="582">
                  <c:v>May 07, 2024</c:v>
                </c:pt>
                <c:pt idx="583">
                  <c:v>May 08, 2024</c:v>
                </c:pt>
                <c:pt idx="584">
                  <c:v>May 09, 2024</c:v>
                </c:pt>
                <c:pt idx="585">
                  <c:v>May 10, 2024</c:v>
                </c:pt>
                <c:pt idx="586">
                  <c:v>May 13, 2024</c:v>
                </c:pt>
                <c:pt idx="587">
                  <c:v>May 14, 2024</c:v>
                </c:pt>
                <c:pt idx="588">
                  <c:v>May 15, 2024</c:v>
                </c:pt>
                <c:pt idx="589">
                  <c:v>May 16, 2024</c:v>
                </c:pt>
                <c:pt idx="590">
                  <c:v>May 17, 2024</c:v>
                </c:pt>
                <c:pt idx="591">
                  <c:v>May 20, 2024</c:v>
                </c:pt>
                <c:pt idx="592">
                  <c:v>May 21, 2024</c:v>
                </c:pt>
                <c:pt idx="593">
                  <c:v>May 22, 2024</c:v>
                </c:pt>
                <c:pt idx="594">
                  <c:v>May 23, 2024</c:v>
                </c:pt>
                <c:pt idx="595">
                  <c:v>May 24, 2024</c:v>
                </c:pt>
                <c:pt idx="596">
                  <c:v>May 28, 2024</c:v>
                </c:pt>
                <c:pt idx="597">
                  <c:v>May 29, 2024</c:v>
                </c:pt>
                <c:pt idx="598">
                  <c:v>May 30, 2024</c:v>
                </c:pt>
                <c:pt idx="599">
                  <c:v>May 31, 2024</c:v>
                </c:pt>
                <c:pt idx="600">
                  <c:v>Jun 03, 2024</c:v>
                </c:pt>
                <c:pt idx="601">
                  <c:v>Jun 04, 2024</c:v>
                </c:pt>
                <c:pt idx="602">
                  <c:v>Jun 05, 2024</c:v>
                </c:pt>
                <c:pt idx="603">
                  <c:v>Jun 06, 2024</c:v>
                </c:pt>
                <c:pt idx="604">
                  <c:v>Jun 07, 2024</c:v>
                </c:pt>
                <c:pt idx="605">
                  <c:v>Jun 10, 2024</c:v>
                </c:pt>
                <c:pt idx="606">
                  <c:v>Jun 11, 2024</c:v>
                </c:pt>
                <c:pt idx="607">
                  <c:v>Jun 12, 2024</c:v>
                </c:pt>
                <c:pt idx="608">
                  <c:v>Jun 13, 2024</c:v>
                </c:pt>
                <c:pt idx="609">
                  <c:v>Jun 14, 2024</c:v>
                </c:pt>
                <c:pt idx="610">
                  <c:v>Jun 17, 2024</c:v>
                </c:pt>
                <c:pt idx="611">
                  <c:v>Jun 18, 2024</c:v>
                </c:pt>
                <c:pt idx="612">
                  <c:v>Jun 19, 2024</c:v>
                </c:pt>
                <c:pt idx="613">
                  <c:v>Jun 20, 2024</c:v>
                </c:pt>
                <c:pt idx="614">
                  <c:v>Jun 21, 2024</c:v>
                </c:pt>
                <c:pt idx="615">
                  <c:v>Jun 24, 2024</c:v>
                </c:pt>
                <c:pt idx="616">
                  <c:v>Jun 25, 2024</c:v>
                </c:pt>
                <c:pt idx="617">
                  <c:v>Jun 26, 2024</c:v>
                </c:pt>
                <c:pt idx="618">
                  <c:v>Jun 27, 2024</c:v>
                </c:pt>
                <c:pt idx="619">
                  <c:v>Jun 28, 2024</c:v>
                </c:pt>
                <c:pt idx="620">
                  <c:v>Jul 01, 2024</c:v>
                </c:pt>
                <c:pt idx="621">
                  <c:v>Jul 02, 2024</c:v>
                </c:pt>
                <c:pt idx="622">
                  <c:v>Jul 03, 2024</c:v>
                </c:pt>
                <c:pt idx="623">
                  <c:v>Jul 04, 2024</c:v>
                </c:pt>
                <c:pt idx="624">
                  <c:v>Jul 05, 2024</c:v>
                </c:pt>
                <c:pt idx="625">
                  <c:v>Jul 08, 2024</c:v>
                </c:pt>
                <c:pt idx="626">
                  <c:v>Jul 09, 2024</c:v>
                </c:pt>
                <c:pt idx="627">
                  <c:v>Jul 10, 2024</c:v>
                </c:pt>
                <c:pt idx="628">
                  <c:v>Jul 11, 2024</c:v>
                </c:pt>
                <c:pt idx="629">
                  <c:v>Jul 12, 2024</c:v>
                </c:pt>
                <c:pt idx="630">
                  <c:v>Jul 15, 2024</c:v>
                </c:pt>
                <c:pt idx="631">
                  <c:v>Jul 16, 2024</c:v>
                </c:pt>
                <c:pt idx="632">
                  <c:v>Jul 17, 2024</c:v>
                </c:pt>
                <c:pt idx="633">
                  <c:v>Jul 18, 2024</c:v>
                </c:pt>
                <c:pt idx="634">
                  <c:v>Jul 19, 2024</c:v>
                </c:pt>
                <c:pt idx="635">
                  <c:v>Jul 22, 2024</c:v>
                </c:pt>
                <c:pt idx="636">
                  <c:v>Jul 23, 2024</c:v>
                </c:pt>
                <c:pt idx="637">
                  <c:v>Jul 24, 2024</c:v>
                </c:pt>
                <c:pt idx="638">
                  <c:v>Jul 25, 2024</c:v>
                </c:pt>
                <c:pt idx="639">
                  <c:v>Jul 26, 2024</c:v>
                </c:pt>
                <c:pt idx="640">
                  <c:v>Jul 29, 2024</c:v>
                </c:pt>
                <c:pt idx="641">
                  <c:v>Jul 30, 2024</c:v>
                </c:pt>
                <c:pt idx="642">
                  <c:v>Jul 31, 2024</c:v>
                </c:pt>
                <c:pt idx="643">
                  <c:v>Aug 01, 2024</c:v>
                </c:pt>
                <c:pt idx="644">
                  <c:v>Aug 02, 2024</c:v>
                </c:pt>
                <c:pt idx="645">
                  <c:v>Aug 05, 2024</c:v>
                </c:pt>
                <c:pt idx="646">
                  <c:v>Aug 06, 2024</c:v>
                </c:pt>
                <c:pt idx="647">
                  <c:v>Aug 07, 2024</c:v>
                </c:pt>
                <c:pt idx="648">
                  <c:v>Aug 08, 2024</c:v>
                </c:pt>
                <c:pt idx="649">
                  <c:v>Aug 09, 2024</c:v>
                </c:pt>
                <c:pt idx="650">
                  <c:v>Aug 12, 2024</c:v>
                </c:pt>
                <c:pt idx="651">
                  <c:v>Aug 13, 2024</c:v>
                </c:pt>
                <c:pt idx="652">
                  <c:v>Aug 14, 2024</c:v>
                </c:pt>
                <c:pt idx="653">
                  <c:v>Aug 15, 2024</c:v>
                </c:pt>
                <c:pt idx="654">
                  <c:v>Aug 16, 2024</c:v>
                </c:pt>
                <c:pt idx="655">
                  <c:v>Aug 19, 2024</c:v>
                </c:pt>
                <c:pt idx="656">
                  <c:v>Aug 20, 2024</c:v>
                </c:pt>
                <c:pt idx="657">
                  <c:v>Aug 21, 2024</c:v>
                </c:pt>
                <c:pt idx="658">
                  <c:v>Aug 23, 2024</c:v>
                </c:pt>
                <c:pt idx="659">
                  <c:v>Aug 27, 2024</c:v>
                </c:pt>
                <c:pt idx="660">
                  <c:v>Aug 28, 2024</c:v>
                </c:pt>
                <c:pt idx="661">
                  <c:v>Aug 29, 2024</c:v>
                </c:pt>
                <c:pt idx="662">
                  <c:v>Aug 30, 2024</c:v>
                </c:pt>
                <c:pt idx="663">
                  <c:v>Sep 02, 2024</c:v>
                </c:pt>
                <c:pt idx="664">
                  <c:v>Sep 03, 2024</c:v>
                </c:pt>
                <c:pt idx="665">
                  <c:v>Sep 04, 2024</c:v>
                </c:pt>
                <c:pt idx="666">
                  <c:v>Sep 05, 2024</c:v>
                </c:pt>
                <c:pt idx="667">
                  <c:v>Sep 06, 2024</c:v>
                </c:pt>
                <c:pt idx="668">
                  <c:v>Sep 09, 2024</c:v>
                </c:pt>
                <c:pt idx="669">
                  <c:v>Sep 10, 2024</c:v>
                </c:pt>
                <c:pt idx="670">
                  <c:v>Sep 11, 2024</c:v>
                </c:pt>
                <c:pt idx="671">
                  <c:v>Sep 12, 2024</c:v>
                </c:pt>
                <c:pt idx="672">
                  <c:v>Sep 13, 2024</c:v>
                </c:pt>
                <c:pt idx="673">
                  <c:v>Sep 16, 2024</c:v>
                </c:pt>
                <c:pt idx="674">
                  <c:v>Sep 17, 2024</c:v>
                </c:pt>
                <c:pt idx="675">
                  <c:v>Sep 18, 2024</c:v>
                </c:pt>
                <c:pt idx="676">
                  <c:v>Sep 19, 2024</c:v>
                </c:pt>
                <c:pt idx="677">
                  <c:v>Sep 20, 2024</c:v>
                </c:pt>
                <c:pt idx="678">
                  <c:v>Sep 23, 2024</c:v>
                </c:pt>
                <c:pt idx="679">
                  <c:v>Sep 24, 2024</c:v>
                </c:pt>
                <c:pt idx="680">
                  <c:v>Sep 25, 2024</c:v>
                </c:pt>
                <c:pt idx="681">
                  <c:v>Sep 26, 2024</c:v>
                </c:pt>
                <c:pt idx="682">
                  <c:v>Sep 27, 2024</c:v>
                </c:pt>
                <c:pt idx="683">
                  <c:v>Sep 30, 2024</c:v>
                </c:pt>
                <c:pt idx="684">
                  <c:v>Oct 01, 2024</c:v>
                </c:pt>
                <c:pt idx="685">
                  <c:v>Oct 02, 2024</c:v>
                </c:pt>
                <c:pt idx="686">
                  <c:v>Oct 03, 2024</c:v>
                </c:pt>
                <c:pt idx="687">
                  <c:v>Oct 04, 2024</c:v>
                </c:pt>
                <c:pt idx="688">
                  <c:v>Oct 07, 2024</c:v>
                </c:pt>
                <c:pt idx="689">
                  <c:v>Oct 08, 2024</c:v>
                </c:pt>
                <c:pt idx="690">
                  <c:v>Oct 10, 2024</c:v>
                </c:pt>
                <c:pt idx="691">
                  <c:v>Oct 11, 2024</c:v>
                </c:pt>
                <c:pt idx="692">
                  <c:v>Oct 14, 2024</c:v>
                </c:pt>
                <c:pt idx="693">
                  <c:v>Oct 15, 2024</c:v>
                </c:pt>
                <c:pt idx="694">
                  <c:v>Oct 16, 2024</c:v>
                </c:pt>
                <c:pt idx="695">
                  <c:v>Oct 17, 2024</c:v>
                </c:pt>
                <c:pt idx="696">
                  <c:v>Oct 18, 2024</c:v>
                </c:pt>
                <c:pt idx="697">
                  <c:v>Oct 21, 2024</c:v>
                </c:pt>
                <c:pt idx="698">
                  <c:v>Oct 22, 2024</c:v>
                </c:pt>
                <c:pt idx="699">
                  <c:v>Oct 23, 2024</c:v>
                </c:pt>
                <c:pt idx="700">
                  <c:v>Oct 24, 2024</c:v>
                </c:pt>
                <c:pt idx="701">
                  <c:v>Oct 25, 2024</c:v>
                </c:pt>
                <c:pt idx="702">
                  <c:v>Oct 28, 2024</c:v>
                </c:pt>
                <c:pt idx="703">
                  <c:v>Oct 29, 2024</c:v>
                </c:pt>
                <c:pt idx="704">
                  <c:v>Oct 30, 2024</c:v>
                </c:pt>
                <c:pt idx="705">
                  <c:v>Oct 31, 2024</c:v>
                </c:pt>
                <c:pt idx="706">
                  <c:v>Nov 01, 2024</c:v>
                </c:pt>
                <c:pt idx="707">
                  <c:v>Nov 04, 2024</c:v>
                </c:pt>
                <c:pt idx="708">
                  <c:v>Nov 05, 2024</c:v>
                </c:pt>
                <c:pt idx="709">
                  <c:v>Nov 07, 2024</c:v>
                </c:pt>
                <c:pt idx="710">
                  <c:v>Nov 08, 2024</c:v>
                </c:pt>
                <c:pt idx="711">
                  <c:v>Nov 11, 2024</c:v>
                </c:pt>
                <c:pt idx="712">
                  <c:v>Nov 12, 2024</c:v>
                </c:pt>
                <c:pt idx="713">
                  <c:v>Nov 13, 2024</c:v>
                </c:pt>
                <c:pt idx="714">
                  <c:v>Nov 14, 2024</c:v>
                </c:pt>
                <c:pt idx="715">
                  <c:v>Nov 15, 2024</c:v>
                </c:pt>
                <c:pt idx="716">
                  <c:v>Nov 18, 2024</c:v>
                </c:pt>
                <c:pt idx="717">
                  <c:v>Nov 19, 2024</c:v>
                </c:pt>
                <c:pt idx="718">
                  <c:v>Nov 20, 2024</c:v>
                </c:pt>
                <c:pt idx="719">
                  <c:v>Nov 21, 2024</c:v>
                </c:pt>
                <c:pt idx="720">
                  <c:v>Nov 22, 2024</c:v>
                </c:pt>
                <c:pt idx="721">
                  <c:v>Nov 25, 2024</c:v>
                </c:pt>
                <c:pt idx="722">
                  <c:v>Nov 26, 2024</c:v>
                </c:pt>
                <c:pt idx="723">
                  <c:v>Nov 27, 2024</c:v>
                </c:pt>
                <c:pt idx="724">
                  <c:v>Nov 28, 2024</c:v>
                </c:pt>
                <c:pt idx="725">
                  <c:v>Nov 29, 2024</c:v>
                </c:pt>
                <c:pt idx="726">
                  <c:v>Dec 02, 2024</c:v>
                </c:pt>
                <c:pt idx="727">
                  <c:v>Dec 03, 2024</c:v>
                </c:pt>
                <c:pt idx="728">
                  <c:v>Dec 04, 2024</c:v>
                </c:pt>
                <c:pt idx="729">
                  <c:v>Dec 06, 2024</c:v>
                </c:pt>
                <c:pt idx="730">
                  <c:v>Dec 09, 2024</c:v>
                </c:pt>
                <c:pt idx="731">
                  <c:v>Dec 10, 2024</c:v>
                </c:pt>
                <c:pt idx="732">
                  <c:v>Dec 11, 2024</c:v>
                </c:pt>
                <c:pt idx="733">
                  <c:v>Dec 12, 2024</c:v>
                </c:pt>
                <c:pt idx="734">
                  <c:v>Dec 13, 2024</c:v>
                </c:pt>
                <c:pt idx="735">
                  <c:v>Dec 16, 2024</c:v>
                </c:pt>
                <c:pt idx="736">
                  <c:v>Dec 18, 2024</c:v>
                </c:pt>
                <c:pt idx="737">
                  <c:v>Dec 19, 2024</c:v>
                </c:pt>
                <c:pt idx="738">
                  <c:v>Dec 20, 2024</c:v>
                </c:pt>
                <c:pt idx="739">
                  <c:v>Dec 23, 2024</c:v>
                </c:pt>
                <c:pt idx="740">
                  <c:v>Dec 24, 2024</c:v>
                </c:pt>
                <c:pt idx="741">
                  <c:v>Dec 27, 2024</c:v>
                </c:pt>
                <c:pt idx="742">
                  <c:v>Dec 30, 2024</c:v>
                </c:pt>
                <c:pt idx="743">
                  <c:v>Dec 31, 2024</c:v>
                </c:pt>
                <c:pt idx="744">
                  <c:v>2025</c:v>
                </c:pt>
                <c:pt idx="745">
                  <c:v>Jan 03, 2025</c:v>
                </c:pt>
                <c:pt idx="746">
                  <c:v>Jan 06, 2025</c:v>
                </c:pt>
                <c:pt idx="747">
                  <c:v>Jan 07, 2025</c:v>
                </c:pt>
                <c:pt idx="748">
                  <c:v>Jan 08, 2025</c:v>
                </c:pt>
                <c:pt idx="749">
                  <c:v>Jan 09, 2025</c:v>
                </c:pt>
                <c:pt idx="750">
                  <c:v>Jan 10, 2025</c:v>
                </c:pt>
                <c:pt idx="751">
                  <c:v>Jan 13, 2025</c:v>
                </c:pt>
                <c:pt idx="752">
                  <c:v>Jan 14, 2025</c:v>
                </c:pt>
                <c:pt idx="753">
                  <c:v>Jan 16, 2025</c:v>
                </c:pt>
                <c:pt idx="754">
                  <c:v>Jan 17, 2025</c:v>
                </c:pt>
                <c:pt idx="755">
                  <c:v>Jan 20, 2025</c:v>
                </c:pt>
                <c:pt idx="756">
                  <c:v>Jan 21, 2025</c:v>
                </c:pt>
                <c:pt idx="757">
                  <c:v>Jan 22, 2025</c:v>
                </c:pt>
                <c:pt idx="758">
                  <c:v>Jan 23, 2025</c:v>
                </c:pt>
                <c:pt idx="759">
                  <c:v>Jan 24, 2025</c:v>
                </c:pt>
                <c:pt idx="760">
                  <c:v>Jan 27, 2025</c:v>
                </c:pt>
                <c:pt idx="761">
                  <c:v>Jan 28, 2025</c:v>
                </c:pt>
                <c:pt idx="762">
                  <c:v>Jan 29, 2025</c:v>
                </c:pt>
                <c:pt idx="763">
                  <c:v>Jan 30, 2025</c:v>
                </c:pt>
                <c:pt idx="764">
                  <c:v>Jan 31, 2025</c:v>
                </c:pt>
                <c:pt idx="765">
                  <c:v>Feb 03, 2025</c:v>
                </c:pt>
                <c:pt idx="766">
                  <c:v>Feb 04, 2025</c:v>
                </c:pt>
                <c:pt idx="767">
                  <c:v>Feb 05, 2025</c:v>
                </c:pt>
                <c:pt idx="768">
                  <c:v>Feb 06, 2025</c:v>
                </c:pt>
                <c:pt idx="769">
                  <c:v>Feb 07, 2025</c:v>
                </c:pt>
                <c:pt idx="770">
                  <c:v>Feb 10, 2025</c:v>
                </c:pt>
                <c:pt idx="771">
                  <c:v>Feb 11, 2025</c:v>
                </c:pt>
                <c:pt idx="772">
                  <c:v>Feb 12, 2025</c:v>
                </c:pt>
                <c:pt idx="773">
                  <c:v>Feb 13, 2025</c:v>
                </c:pt>
                <c:pt idx="774">
                  <c:v>Feb 14, 2025</c:v>
                </c:pt>
                <c:pt idx="775">
                  <c:v>Feb 17, 2025</c:v>
                </c:pt>
                <c:pt idx="776">
                  <c:v>Feb 18, 2025</c:v>
                </c:pt>
                <c:pt idx="777">
                  <c:v>Feb 19, 2025</c:v>
                </c:pt>
                <c:pt idx="778">
                  <c:v>Feb 20, 2025</c:v>
                </c:pt>
                <c:pt idx="779">
                  <c:v>Feb 21, 2025</c:v>
                </c:pt>
                <c:pt idx="780">
                  <c:v>Feb 24, 2025</c:v>
                </c:pt>
                <c:pt idx="781">
                  <c:v>Feb 25, 2025</c:v>
                </c:pt>
                <c:pt idx="782">
                  <c:v>Feb 26, 2025</c:v>
                </c:pt>
                <c:pt idx="783">
                  <c:v>Feb 27, 2025</c:v>
                </c:pt>
                <c:pt idx="784">
                  <c:v>Feb 28, 2025</c:v>
                </c:pt>
                <c:pt idx="785">
                  <c:v>Mar 03, 2025</c:v>
                </c:pt>
                <c:pt idx="786">
                  <c:v>Mar 04, 2025</c:v>
                </c:pt>
                <c:pt idx="787">
                  <c:v>Mar 05, 2025</c:v>
                </c:pt>
                <c:pt idx="788">
                  <c:v>Mar 06, 2025</c:v>
                </c:pt>
                <c:pt idx="789">
                  <c:v>Mar 07, 2025</c:v>
                </c:pt>
                <c:pt idx="790">
                  <c:v>Mar 10, 2025</c:v>
                </c:pt>
                <c:pt idx="791">
                  <c:v>Mar 11, 2025</c:v>
                </c:pt>
                <c:pt idx="792">
                  <c:v>Mar 12, 2025</c:v>
                </c:pt>
                <c:pt idx="793">
                  <c:v>Mar 13, 2025</c:v>
                </c:pt>
                <c:pt idx="794">
                  <c:v>Mar 14, 2025</c:v>
                </c:pt>
                <c:pt idx="795">
                  <c:v>Mar 17, 2025</c:v>
                </c:pt>
                <c:pt idx="796">
                  <c:v>Mar 18, 2025</c:v>
                </c:pt>
                <c:pt idx="797">
                  <c:v>Mar 19, 2025</c:v>
                </c:pt>
                <c:pt idx="798">
                  <c:v>Mar 20, 2025</c:v>
                </c:pt>
                <c:pt idx="799">
                  <c:v>Mar 21, 2025</c:v>
                </c:pt>
                <c:pt idx="800">
                  <c:v>Mar 24, 2025</c:v>
                </c:pt>
                <c:pt idx="801">
                  <c:v>Mar 25, 2025</c:v>
                </c:pt>
                <c:pt idx="802">
                  <c:v>Mar 26, 2025</c:v>
                </c:pt>
                <c:pt idx="803">
                  <c:v>Mar 27, 2025</c:v>
                </c:pt>
                <c:pt idx="804">
                  <c:v>Mar 28, 2025</c:v>
                </c:pt>
                <c:pt idx="805">
                  <c:v>Mar 31, 2025</c:v>
                </c:pt>
                <c:pt idx="806">
                  <c:v>Apr 01, 2025</c:v>
                </c:pt>
                <c:pt idx="807">
                  <c:v>Apr 02, 2025</c:v>
                </c:pt>
                <c:pt idx="808">
                  <c:v>Apr 03, 2025</c:v>
                </c:pt>
                <c:pt idx="809">
                  <c:v>Apr 04, 2025</c:v>
                </c:pt>
                <c:pt idx="810">
                  <c:v>Apr 07, 2025</c:v>
                </c:pt>
                <c:pt idx="811">
                  <c:v>Apr 08, 2025</c:v>
                </c:pt>
                <c:pt idx="812">
                  <c:v>Apr 09, 2025</c:v>
                </c:pt>
                <c:pt idx="813">
                  <c:v>Apr 10, 2025</c:v>
                </c:pt>
                <c:pt idx="814">
                  <c:v>Apr 11, 2025</c:v>
                </c:pt>
                <c:pt idx="815">
                  <c:v>Apr 14, 2025</c:v>
                </c:pt>
                <c:pt idx="816">
                  <c:v>Apr 15, 2025</c:v>
                </c:pt>
                <c:pt idx="817">
                  <c:v>Apr 16, 2025</c:v>
                </c:pt>
                <c:pt idx="818">
                  <c:v>Apr 17, 2025</c:v>
                </c:pt>
                <c:pt idx="819">
                  <c:v>Apr 22, 2025</c:v>
                </c:pt>
                <c:pt idx="820">
                  <c:v>Apr 23, 2025</c:v>
                </c:pt>
                <c:pt idx="821">
                  <c:v>Apr 24, 2025</c:v>
                </c:pt>
                <c:pt idx="822">
                  <c:v>Apr 25, 2025</c:v>
                </c:pt>
                <c:pt idx="823">
                  <c:v>Apr 28, 2025</c:v>
                </c:pt>
                <c:pt idx="824">
                  <c:v>Apr 29, 2025</c:v>
                </c:pt>
                <c:pt idx="825">
                  <c:v>Apr 30, 2025</c:v>
                </c:pt>
                <c:pt idx="826">
                  <c:v>May 01, 2025</c:v>
                </c:pt>
                <c:pt idx="827">
                  <c:v>May 02, 2025</c:v>
                </c:pt>
                <c:pt idx="828">
                  <c:v>May 06, 2025</c:v>
                </c:pt>
                <c:pt idx="829">
                  <c:v>May 07, 2025</c:v>
                </c:pt>
                <c:pt idx="830">
                  <c:v>May 08, 2025</c:v>
                </c:pt>
                <c:pt idx="831">
                  <c:v>May 09, 2025</c:v>
                </c:pt>
                <c:pt idx="832">
                  <c:v>May 12, 2025</c:v>
                </c:pt>
                <c:pt idx="833">
                  <c:v>May 13, 2025</c:v>
                </c:pt>
                <c:pt idx="834">
                  <c:v>May 14, 2025</c:v>
                </c:pt>
                <c:pt idx="835">
                  <c:v>May 15, 2025</c:v>
                </c:pt>
                <c:pt idx="836">
                  <c:v>May 16, 2025</c:v>
                </c:pt>
                <c:pt idx="837">
                  <c:v>May 19, 2025</c:v>
                </c:pt>
                <c:pt idx="838">
                  <c:v>May 20, 2025</c:v>
                </c:pt>
                <c:pt idx="839">
                  <c:v>May 21, 2025</c:v>
                </c:pt>
                <c:pt idx="840">
                  <c:v>May 22, 2025</c:v>
                </c:pt>
                <c:pt idx="841">
                  <c:v>May 23, 2025</c:v>
                </c:pt>
                <c:pt idx="842">
                  <c:v>May 27, 2025</c:v>
                </c:pt>
                <c:pt idx="843">
                  <c:v>May 28, 2025</c:v>
                </c:pt>
                <c:pt idx="844">
                  <c:v>May 29, 2025</c:v>
                </c:pt>
                <c:pt idx="845">
                  <c:v>May 30, 2025</c:v>
                </c:pt>
                <c:pt idx="846">
                  <c:v>Jun 02, 2025</c:v>
                </c:pt>
                <c:pt idx="847">
                  <c:v>Jun 03, 2025</c:v>
                </c:pt>
                <c:pt idx="848">
                  <c:v>Jun 04, 2025</c:v>
                </c:pt>
                <c:pt idx="849">
                  <c:v>Jun 05, 2025</c:v>
                </c:pt>
                <c:pt idx="850">
                  <c:v>Jun 06, 2025</c:v>
                </c:pt>
                <c:pt idx="851">
                  <c:v>Jun 09, 2025</c:v>
                </c:pt>
                <c:pt idx="852">
                  <c:v>Jun 10, 2025</c:v>
                </c:pt>
                <c:pt idx="853">
                  <c:v>Jun 11, 2025</c:v>
                </c:pt>
                <c:pt idx="854">
                  <c:v>Jun 12, 2025</c:v>
                </c:pt>
                <c:pt idx="855">
                  <c:v>Jun 13, 2025</c:v>
                </c:pt>
                <c:pt idx="856">
                  <c:v>Jun 16, 2025</c:v>
                </c:pt>
                <c:pt idx="857">
                  <c:v>Jun 17, 2025</c:v>
                </c:pt>
                <c:pt idx="858">
                  <c:v>Jun 18, 2025</c:v>
                </c:pt>
                <c:pt idx="859">
                  <c:v>Jun 19, 2025</c:v>
                </c:pt>
                <c:pt idx="860">
                  <c:v>Jun 20, 2025</c:v>
                </c:pt>
                <c:pt idx="861">
                  <c:v>Jun 23, 2025</c:v>
                </c:pt>
                <c:pt idx="862">
                  <c:v>Jun 24, 2025</c:v>
                </c:pt>
                <c:pt idx="863">
                  <c:v>Jun 25, 2025</c:v>
                </c:pt>
                <c:pt idx="864">
                  <c:v>Jun 26, 2025</c:v>
                </c:pt>
                <c:pt idx="865">
                  <c:v>Jun 27, 2025</c:v>
                </c:pt>
                <c:pt idx="866">
                  <c:v>Jun 30, 2025</c:v>
                </c:pt>
                <c:pt idx="867">
                  <c:v>Jul 01, 2025</c:v>
                </c:pt>
                <c:pt idx="868">
                  <c:v>Jul 02, 2025</c:v>
                </c:pt>
                <c:pt idx="869">
                  <c:v>Jul 03, 2025</c:v>
                </c:pt>
                <c:pt idx="870">
                  <c:v>Jul 04, 2025</c:v>
                </c:pt>
                <c:pt idx="871">
                  <c:v>Jul 07, 2025</c:v>
                </c:pt>
                <c:pt idx="872">
                  <c:v>Jul 08, 2025</c:v>
                </c:pt>
                <c:pt idx="873">
                  <c:v>Jul 09, 2025</c:v>
                </c:pt>
                <c:pt idx="874">
                  <c:v>Jul 10, 2025</c:v>
                </c:pt>
                <c:pt idx="875">
                  <c:v>Jul 11, 2025</c:v>
                </c:pt>
                <c:pt idx="876">
                  <c:v>Jul 14, 2025</c:v>
                </c:pt>
                <c:pt idx="877">
                  <c:v>Jul 15, 2025</c:v>
                </c:pt>
                <c:pt idx="878">
                  <c:v>Jul 16, 2025</c:v>
                </c:pt>
                <c:pt idx="879">
                  <c:v>Jul 17, 2025</c:v>
                </c:pt>
                <c:pt idx="880">
                  <c:v>Jul 18, 2025</c:v>
                </c:pt>
                <c:pt idx="881">
                  <c:v>Jul 21, 2025</c:v>
                </c:pt>
                <c:pt idx="882">
                  <c:v>Jul 22, 2025</c:v>
                </c:pt>
                <c:pt idx="883">
                  <c:v>Jul 23, 2025</c:v>
                </c:pt>
                <c:pt idx="884">
                  <c:v>Jul 24, 2025</c:v>
                </c:pt>
                <c:pt idx="885">
                  <c:v>Jul 25, 2025</c:v>
                </c:pt>
                <c:pt idx="886">
                  <c:v>Jul 28, 2025</c:v>
                </c:pt>
                <c:pt idx="887">
                  <c:v>Jul 29, 2025</c:v>
                </c:pt>
                <c:pt idx="888">
                  <c:v>Jul 30, 2025</c:v>
                </c:pt>
                <c:pt idx="889">
                  <c:v>Jul 31, 2025</c:v>
                </c:pt>
                <c:pt idx="890">
                  <c:v>Aug 01, 2025</c:v>
                </c:pt>
                <c:pt idx="891">
                  <c:v>Aug 04, 2025</c:v>
                </c:pt>
                <c:pt idx="892">
                  <c:v>Aug 05, 2025</c:v>
                </c:pt>
                <c:pt idx="893">
                  <c:v>Aug 06, 2025</c:v>
                </c:pt>
                <c:pt idx="894">
                  <c:v>Aug 07, 2025</c:v>
                </c:pt>
                <c:pt idx="895">
                  <c:v>Aug 08, 2025</c:v>
                </c:pt>
                <c:pt idx="896">
                  <c:v>Aug 11, 2025</c:v>
                </c:pt>
                <c:pt idx="897">
                  <c:v>Aug 12, 2025</c:v>
                </c:pt>
                <c:pt idx="898">
                  <c:v>Aug 13, 2025</c:v>
                </c:pt>
                <c:pt idx="899">
                  <c:v>Aug 14, 2025</c:v>
                </c:pt>
                <c:pt idx="900">
                  <c:v>Aug 15, 2025</c:v>
                </c:pt>
                <c:pt idx="901">
                  <c:v>Aug 18, 2025</c:v>
                </c:pt>
                <c:pt idx="902">
                  <c:v>Aug 19, 2025</c:v>
                </c:pt>
                <c:pt idx="903">
                  <c:v>Aug 20, 2025</c:v>
                </c:pt>
                <c:pt idx="904">
                  <c:v>Aug 21, 2025</c:v>
                </c:pt>
                <c:pt idx="905">
                  <c:v>Aug 22, 2025</c:v>
                </c:pt>
                <c:pt idx="906">
                  <c:v>Aug 26, 2025</c:v>
                </c:pt>
                <c:pt idx="907">
                  <c:v>Aug 27, 2025</c:v>
                </c:pt>
                <c:pt idx="908">
                  <c:v>Aug 28, 2025</c:v>
                </c:pt>
                <c:pt idx="909">
                  <c:v>Aug 29, 2025</c:v>
                </c:pt>
                <c:pt idx="910">
                  <c:v>Sep 01, 2025</c:v>
                </c:pt>
                <c:pt idx="911">
                  <c:v>Sep 02, 2025</c:v>
                </c:pt>
                <c:pt idx="912">
                  <c:v>Sep 03, 2025</c:v>
                </c:pt>
                <c:pt idx="913">
                  <c:v>Sep 04, 2025</c:v>
                </c:pt>
                <c:pt idx="914">
                  <c:v>Sep 05, 2025</c:v>
                </c:pt>
                <c:pt idx="915">
                  <c:v>Sep 08, 2025</c:v>
                </c:pt>
                <c:pt idx="916">
                  <c:v>Sep 09, 2025</c:v>
                </c:pt>
                <c:pt idx="917">
                  <c:v>Sep 10, 2025</c:v>
                </c:pt>
                <c:pt idx="918">
                  <c:v>Sep 11, 2025</c:v>
                </c:pt>
                <c:pt idx="919">
                  <c:v>Sep 12, 2025</c:v>
                </c:pt>
                <c:pt idx="920">
                  <c:v>Sep 15, 2025</c:v>
                </c:pt>
                <c:pt idx="921">
                  <c:v>Sep 17, 2025</c:v>
                </c:pt>
                <c:pt idx="922">
                  <c:v>Sep 18, 2025</c:v>
                </c:pt>
                <c:pt idx="923">
                  <c:v>Sep 19, 2025</c:v>
                </c:pt>
                <c:pt idx="924">
                  <c:v>Sep 22, 2025</c:v>
                </c:pt>
                <c:pt idx="925">
                  <c:v>Sep 23, 2025</c:v>
                </c:pt>
                <c:pt idx="926">
                  <c:v>Sep 24, 2025</c:v>
                </c:pt>
                <c:pt idx="927">
                  <c:v>Sep 25, 2025</c:v>
                </c:pt>
                <c:pt idx="928">
                  <c:v>Sep 26, 2025</c:v>
                </c:pt>
                <c:pt idx="929">
                  <c:v>Sep 29, 2025</c:v>
                </c:pt>
                <c:pt idx="930">
                  <c:v>Sep 30, 2025</c:v>
                </c:pt>
                <c:pt idx="931">
                  <c:v>Oct 01, 2025</c:v>
                </c:pt>
                <c:pt idx="932">
                  <c:v>Oct 02, 2025</c:v>
                </c:pt>
                <c:pt idx="933">
                  <c:v>Oct 03, 2025</c:v>
                </c:pt>
                <c:pt idx="934">
                  <c:v>Oct 06, 2025</c:v>
                </c:pt>
                <c:pt idx="935">
                  <c:v>Oct 07, 2025</c:v>
                </c:pt>
                <c:pt idx="936">
                  <c:v>Oct 08, 2025</c:v>
                </c:pt>
                <c:pt idx="937">
                  <c:v>Oct 09, 2025</c:v>
                </c:pt>
                <c:pt idx="938">
                  <c:v>Oct 10, 2025</c:v>
                </c:pt>
                <c:pt idx="939">
                  <c:v>Oct 13, 2025</c:v>
                </c:pt>
                <c:pt idx="940">
                  <c:v>Oct 14, 2025</c:v>
                </c:pt>
                <c:pt idx="941">
                  <c:v>Oct 15, 2025</c:v>
                </c:pt>
                <c:pt idx="942">
                  <c:v>Oct 16, 2025</c:v>
                </c:pt>
                <c:pt idx="943">
                  <c:v>Oct 17, 2025</c:v>
                </c:pt>
                <c:pt idx="944">
                  <c:v>Oct 20, 2025</c:v>
                </c:pt>
                <c:pt idx="945">
                  <c:v>Oct 21, 2025</c:v>
                </c:pt>
                <c:pt idx="946">
                  <c:v>Oct 22, 2025</c:v>
                </c:pt>
                <c:pt idx="947">
                  <c:v>Oct 23, 2025</c:v>
                </c:pt>
                <c:pt idx="948">
                  <c:v>Oct 24, 2025</c:v>
                </c:pt>
                <c:pt idx="949">
                  <c:v>Oct 27, 2025</c:v>
                </c:pt>
                <c:pt idx="950">
                  <c:v>Oct 28, 2025</c:v>
                </c:pt>
                <c:pt idx="951">
                  <c:v>Oct 29, 2025</c:v>
                </c:pt>
                <c:pt idx="952">
                  <c:v>Oct 30, 2025</c:v>
                </c:pt>
                <c:pt idx="953">
                  <c:v>Oct 31, 2025</c:v>
                </c:pt>
                <c:pt idx="954">
                  <c:v>Nov 03, 2025</c:v>
                </c:pt>
                <c:pt idx="955">
                  <c:v>Nov 04, 2025</c:v>
                </c:pt>
                <c:pt idx="956">
                  <c:v>Nov 05, 2025</c:v>
                </c:pt>
                <c:pt idx="957">
                  <c:v>Nov 06, 2025</c:v>
                </c:pt>
                <c:pt idx="958">
                  <c:v>Nov 07, 2025</c:v>
                </c:pt>
                <c:pt idx="959">
                  <c:v>Nov 10, 2025</c:v>
                </c:pt>
                <c:pt idx="960">
                  <c:v>Nov 11, 2025</c:v>
                </c:pt>
                <c:pt idx="961">
                  <c:v>Nov 12, 2025</c:v>
                </c:pt>
                <c:pt idx="962">
                  <c:v>Nov 13, 2025</c:v>
                </c:pt>
                <c:pt idx="963">
                  <c:v>Nov 14, 2025</c:v>
                </c:pt>
                <c:pt idx="964">
                  <c:v>Nov 17, 2025</c:v>
                </c:pt>
                <c:pt idx="965">
                  <c:v>Nov 18, 2025</c:v>
                </c:pt>
                <c:pt idx="966">
                  <c:v>Nov 19, 2025</c:v>
                </c:pt>
                <c:pt idx="967">
                  <c:v>Nov 20, 2025</c:v>
                </c:pt>
                <c:pt idx="968">
                  <c:v>Nov 24, 2025</c:v>
                </c:pt>
                <c:pt idx="969">
                  <c:v>Nov 25, 2025</c:v>
                </c:pt>
                <c:pt idx="970">
                  <c:v>Nov 27, 2025</c:v>
                </c:pt>
                <c:pt idx="971">
                  <c:v>Nov 28, 2025</c:v>
                </c:pt>
                <c:pt idx="972">
                  <c:v>Dec 01, 2025</c:v>
                </c:pt>
                <c:pt idx="973">
                  <c:v>Dec 02, 2025</c:v>
                </c:pt>
                <c:pt idx="974">
                  <c:v>Dec 03, 2025</c:v>
                </c:pt>
                <c:pt idx="975">
                  <c:v>Dec 04, 2025</c:v>
                </c:pt>
                <c:pt idx="976">
                  <c:v>Dec 08, 2025</c:v>
                </c:pt>
                <c:pt idx="977">
                  <c:v>Dec 09, 2025</c:v>
                </c:pt>
                <c:pt idx="978">
                  <c:v>Dec 10, 2025</c:v>
                </c:pt>
                <c:pt idx="979">
                  <c:v>Dec 11, 2025</c:v>
                </c:pt>
                <c:pt idx="980">
                  <c:v>Dec 12, 2025</c:v>
                </c:pt>
                <c:pt idx="981">
                  <c:v>Dec 15, 2025</c:v>
                </c:pt>
                <c:pt idx="982">
                  <c:v>Dec 16, 2025</c:v>
                </c:pt>
                <c:pt idx="983">
                  <c:v>Dec 17, 2025</c:v>
                </c:pt>
                <c:pt idx="984">
                  <c:v>Dec 18, 2025</c:v>
                </c:pt>
                <c:pt idx="985">
                  <c:v>Dec 19, 2025</c:v>
                </c:pt>
                <c:pt idx="986">
                  <c:v>Dec 22, 2025</c:v>
                </c:pt>
                <c:pt idx="987">
                  <c:v>Dec 23, 2025</c:v>
                </c:pt>
                <c:pt idx="988">
                  <c:v>Dec 24, 2025</c:v>
                </c:pt>
                <c:pt idx="989">
                  <c:v>Dec 29, 2025</c:v>
                </c:pt>
                <c:pt idx="990">
                  <c:v>Dec 30, 2025</c:v>
                </c:pt>
                <c:pt idx="991">
                  <c:v>Dec 31, 2025</c:v>
                </c:pt>
                <c:pt idx="992">
                  <c:v>2026</c:v>
                </c:pt>
                <c:pt idx="993">
                  <c:v>Jan 05, 2026</c:v>
                </c:pt>
                <c:pt idx="994">
                  <c:v>Jan 06, 2026</c:v>
                </c:pt>
                <c:pt idx="995">
                  <c:v>Jan 07, 2026</c:v>
                </c:pt>
                <c:pt idx="996">
                  <c:v>Jan 08, 2026</c:v>
                </c:pt>
                <c:pt idx="997">
                  <c:v>Jan 09, 2026</c:v>
                </c:pt>
                <c:pt idx="998">
                  <c:v>Jan 12, 2026</c:v>
                </c:pt>
                <c:pt idx="999">
                  <c:v>Jan 13, 2026</c:v>
                </c:pt>
                <c:pt idx="1000">
                  <c:v>Jan 14, 2026</c:v>
                </c:pt>
                <c:pt idx="1001">
                  <c:v>Jan 15, 2026</c:v>
                </c:pt>
                <c:pt idx="1002">
                  <c:v>Jan 16, 2026</c:v>
                </c:pt>
                <c:pt idx="1003">
                  <c:v>Jan 19, 2026</c:v>
                </c:pt>
                <c:pt idx="1004">
                  <c:v>Jan 20, 2026</c:v>
                </c:pt>
                <c:pt idx="1005">
                  <c:v>Jan 21, 2026</c:v>
                </c:pt>
                <c:pt idx="1006">
                  <c:v>Jan 23, 2026</c:v>
                </c:pt>
                <c:pt idx="1007">
                  <c:v>Jan 26, 2026</c:v>
                </c:pt>
                <c:pt idx="1008">
                  <c:v>Jan 27, 2026</c:v>
                </c:pt>
                <c:pt idx="1009">
                  <c:v>Jan 28, 2026</c:v>
                </c:pt>
                <c:pt idx="1010">
                  <c:v>Jan 29, 2026</c:v>
                </c:pt>
                <c:pt idx="1011">
                  <c:v>Jan 30, 2026</c:v>
                </c:pt>
                <c:pt idx="1012">
                  <c:v>Feb 02, 2026</c:v>
                </c:pt>
                <c:pt idx="1013">
                  <c:v>Feb 03, 2026</c:v>
                </c:pt>
                <c:pt idx="1014">
                  <c:v>Feb 04, 2026</c:v>
                </c:pt>
                <c:pt idx="1015">
                  <c:v>Feb 05, 2026</c:v>
                </c:pt>
                <c:pt idx="1016">
                  <c:v>Feb 06, 2026</c:v>
                </c:pt>
                <c:pt idx="1017">
                  <c:v>Feb 09, 2026</c:v>
                </c:pt>
                <c:pt idx="1018">
                  <c:v>Feb 10, 2026</c:v>
                </c:pt>
                <c:pt idx="1019">
                  <c:v>Feb 11, 2026</c:v>
                </c:pt>
                <c:pt idx="1020">
                  <c:v>Feb 12, 2026</c:v>
                </c:pt>
                <c:pt idx="1021">
                  <c:v>Feb 13, 2026</c:v>
                </c:pt>
                <c:pt idx="1022">
                  <c:v>Feb 16, 2026</c:v>
                </c:pt>
                <c:pt idx="1023">
                  <c:v>Feb 17, 2026</c:v>
                </c:pt>
                <c:pt idx="1024">
                  <c:v>Feb 18, 2026</c:v>
                </c:pt>
                <c:pt idx="1025">
                  <c:v>Feb 19, 2026</c:v>
                </c:pt>
                <c:pt idx="1026">
                  <c:v>Feb 20, 2026</c:v>
                </c:pt>
                <c:pt idx="1027">
                  <c:v>Feb 23, 2026</c:v>
                </c:pt>
                <c:pt idx="1028">
                  <c:v>Feb 24, 2026</c:v>
                </c:pt>
                <c:pt idx="1029">
                  <c:v>Feb 25, 2026</c:v>
                </c:pt>
                <c:pt idx="1030">
                  <c:v>Feb 26, 2026</c:v>
                </c:pt>
                <c:pt idx="1031">
                  <c:v>Feb 27, 2026</c:v>
                </c:pt>
                <c:pt idx="1032">
                  <c:v>Mar 02, 2026</c:v>
                </c:pt>
                <c:pt idx="1033">
                  <c:v>Mar 03, 2026</c:v>
                </c:pt>
                <c:pt idx="1034">
                  <c:v>Mar 04, 2026</c:v>
                </c:pt>
                <c:pt idx="1035">
                  <c:v>Mar 05, 2026</c:v>
                </c:pt>
                <c:pt idx="1036">
                  <c:v>Mar 06, 2026</c:v>
                </c:pt>
                <c:pt idx="1037">
                  <c:v>Mar 09, 2026</c:v>
                </c:pt>
                <c:pt idx="1038">
                  <c:v>Mar 10, 2026</c:v>
                </c:pt>
                <c:pt idx="1039">
                  <c:v>Mar 11, 2026</c:v>
                </c:pt>
                <c:pt idx="1040">
                  <c:v>Mar 12, 2026</c:v>
                </c:pt>
                <c:pt idx="1041">
                  <c:v>Mar 13, 2026</c:v>
                </c:pt>
                <c:pt idx="1042">
                  <c:v>Mar 16, 2026</c:v>
                </c:pt>
                <c:pt idx="1043">
                  <c:v>Mar 17, 2026</c:v>
                </c:pt>
                <c:pt idx="1044">
                  <c:v>Mar 18, 2026</c:v>
                </c:pt>
                <c:pt idx="1045">
                  <c:v>Mar 19, 2026</c:v>
                </c:pt>
                <c:pt idx="1046">
                  <c:v>Mar 20, 2026</c:v>
                </c:pt>
                <c:pt idx="1047">
                  <c:v>Mar 23, 2026</c:v>
                </c:pt>
              </c:strCache>
            </c:strRef>
          </c:cat>
          <c:val>
            <c:numRef>
              <c:f>Sheet1!$B$2:$B$1049</c:f>
              <c:numCache>
                <c:formatCode>General</c:formatCode>
                <c:ptCount val="1048"/>
                <c:pt idx="0">
                  <c:v>78.25</c:v>
                </c:pt>
                <c:pt idx="1">
                  <c:v>79.39</c:v>
                </c:pt>
                <c:pt idx="2">
                  <c:v>80.599999999999994</c:v>
                </c:pt>
                <c:pt idx="3">
                  <c:v>81.99</c:v>
                </c:pt>
                <c:pt idx="4">
                  <c:v>82.28</c:v>
                </c:pt>
                <c:pt idx="5">
                  <c:v>81.56</c:v>
                </c:pt>
                <c:pt idx="6">
                  <c:v>85.83</c:v>
                </c:pt>
                <c:pt idx="7">
                  <c:v>85.8</c:v>
                </c:pt>
                <c:pt idx="8">
                  <c:v>87.17</c:v>
                </c:pt>
                <c:pt idx="9">
                  <c:v>87.82</c:v>
                </c:pt>
                <c:pt idx="10">
                  <c:v>88.83</c:v>
                </c:pt>
                <c:pt idx="11">
                  <c:v>89.64</c:v>
                </c:pt>
                <c:pt idx="12">
                  <c:v>89.75</c:v>
                </c:pt>
                <c:pt idx="13">
                  <c:v>89.75</c:v>
                </c:pt>
                <c:pt idx="14">
                  <c:v>87.74</c:v>
                </c:pt>
                <c:pt idx="15">
                  <c:v>89.49</c:v>
                </c:pt>
                <c:pt idx="16">
                  <c:v>91.22</c:v>
                </c:pt>
                <c:pt idx="17">
                  <c:v>90.7</c:v>
                </c:pt>
                <c:pt idx="18">
                  <c:v>91.47</c:v>
                </c:pt>
                <c:pt idx="19">
                  <c:v>92.35</c:v>
                </c:pt>
                <c:pt idx="20">
                  <c:v>90.24</c:v>
                </c:pt>
                <c:pt idx="21">
                  <c:v>91.43</c:v>
                </c:pt>
                <c:pt idx="22">
                  <c:v>92.99</c:v>
                </c:pt>
                <c:pt idx="23">
                  <c:v>96.86</c:v>
                </c:pt>
                <c:pt idx="24">
                  <c:v>97.28</c:v>
                </c:pt>
                <c:pt idx="25">
                  <c:v>96.07</c:v>
                </c:pt>
                <c:pt idx="26">
                  <c:v>94.95</c:v>
                </c:pt>
                <c:pt idx="27">
                  <c:v>96.37</c:v>
                </c:pt>
                <c:pt idx="28">
                  <c:v>97.5</c:v>
                </c:pt>
                <c:pt idx="29">
                  <c:v>101.66</c:v>
                </c:pt>
                <c:pt idx="30">
                  <c:v>98.43</c:v>
                </c:pt>
                <c:pt idx="31">
                  <c:v>97.44</c:v>
                </c:pt>
                <c:pt idx="32">
                  <c:v>95.28</c:v>
                </c:pt>
                <c:pt idx="33">
                  <c:v>96.18</c:v>
                </c:pt>
                <c:pt idx="34">
                  <c:v>98.95</c:v>
                </c:pt>
                <c:pt idx="35">
                  <c:v>98.73</c:v>
                </c:pt>
                <c:pt idx="36">
                  <c:v>99.29</c:v>
                </c:pt>
                <c:pt idx="37">
                  <c:v>101.29</c:v>
                </c:pt>
                <c:pt idx="38">
                  <c:v>98.56</c:v>
                </c:pt>
                <c:pt idx="39">
                  <c:v>103.08</c:v>
                </c:pt>
                <c:pt idx="40">
                  <c:v>110.93</c:v>
                </c:pt>
                <c:pt idx="41">
                  <c:v>118.94</c:v>
                </c:pt>
                <c:pt idx="42">
                  <c:v>115.36</c:v>
                </c:pt>
                <c:pt idx="43">
                  <c:v>123.86</c:v>
                </c:pt>
                <c:pt idx="44">
                  <c:v>129.02000000000001</c:v>
                </c:pt>
                <c:pt idx="45">
                  <c:v>116.58</c:v>
                </c:pt>
                <c:pt idx="46">
                  <c:v>114.54</c:v>
                </c:pt>
                <c:pt idx="47">
                  <c:v>118.11</c:v>
                </c:pt>
                <c:pt idx="48">
                  <c:v>110.39</c:v>
                </c:pt>
                <c:pt idx="49">
                  <c:v>105.14</c:v>
                </c:pt>
                <c:pt idx="50">
                  <c:v>104.61</c:v>
                </c:pt>
                <c:pt idx="51">
                  <c:v>113.5</c:v>
                </c:pt>
                <c:pt idx="52">
                  <c:v>114.32</c:v>
                </c:pt>
                <c:pt idx="53">
                  <c:v>122.29</c:v>
                </c:pt>
                <c:pt idx="54">
                  <c:v>121.53</c:v>
                </c:pt>
                <c:pt idx="55">
                  <c:v>127.52</c:v>
                </c:pt>
                <c:pt idx="56">
                  <c:v>123.98</c:v>
                </c:pt>
                <c:pt idx="57">
                  <c:v>122.67</c:v>
                </c:pt>
                <c:pt idx="58">
                  <c:v>114.5</c:v>
                </c:pt>
                <c:pt idx="59">
                  <c:v>112.79</c:v>
                </c:pt>
                <c:pt idx="60">
                  <c:v>115.59</c:v>
                </c:pt>
                <c:pt idx="61">
                  <c:v>107.29</c:v>
                </c:pt>
                <c:pt idx="62">
                  <c:v>106.13</c:v>
                </c:pt>
                <c:pt idx="63">
                  <c:v>108.15</c:v>
                </c:pt>
                <c:pt idx="64">
                  <c:v>106.6</c:v>
                </c:pt>
                <c:pt idx="65">
                  <c:v>100.81</c:v>
                </c:pt>
                <c:pt idx="66">
                  <c:v>99.83</c:v>
                </c:pt>
                <c:pt idx="67">
                  <c:v>101.26</c:v>
                </c:pt>
                <c:pt idx="68">
                  <c:v>97.92</c:v>
                </c:pt>
                <c:pt idx="69">
                  <c:v>104.42</c:v>
                </c:pt>
                <c:pt idx="70">
                  <c:v>108.49</c:v>
                </c:pt>
                <c:pt idx="71">
                  <c:v>110.83</c:v>
                </c:pt>
                <c:pt idx="72">
                  <c:v>105.49</c:v>
                </c:pt>
                <c:pt idx="73">
                  <c:v>105.05</c:v>
                </c:pt>
                <c:pt idx="74">
                  <c:v>107.2</c:v>
                </c:pt>
                <c:pt idx="75">
                  <c:v>105.15</c:v>
                </c:pt>
                <c:pt idx="76">
                  <c:v>99.27</c:v>
                </c:pt>
                <c:pt idx="77">
                  <c:v>102.89</c:v>
                </c:pt>
                <c:pt idx="78">
                  <c:v>103.3</c:v>
                </c:pt>
                <c:pt idx="79">
                  <c:v>105.78</c:v>
                </c:pt>
                <c:pt idx="80">
                  <c:v>108.36</c:v>
                </c:pt>
                <c:pt idx="81">
                  <c:v>104.94</c:v>
                </c:pt>
                <c:pt idx="82">
                  <c:v>110.53</c:v>
                </c:pt>
                <c:pt idx="83">
                  <c:v>112.11</c:v>
                </c:pt>
                <c:pt idx="84">
                  <c:v>113.86</c:v>
                </c:pt>
                <c:pt idx="85">
                  <c:v>106.67</c:v>
                </c:pt>
                <c:pt idx="86">
                  <c:v>102.61</c:v>
                </c:pt>
                <c:pt idx="87">
                  <c:v>107.7</c:v>
                </c:pt>
                <c:pt idx="88">
                  <c:v>108.06</c:v>
                </c:pt>
                <c:pt idx="89">
                  <c:v>112.12</c:v>
                </c:pt>
                <c:pt idx="90">
                  <c:v>114.86</c:v>
                </c:pt>
                <c:pt idx="91">
                  <c:v>112.89</c:v>
                </c:pt>
                <c:pt idx="92">
                  <c:v>110.04</c:v>
                </c:pt>
                <c:pt idx="93">
                  <c:v>113.22</c:v>
                </c:pt>
                <c:pt idx="94">
                  <c:v>113.63</c:v>
                </c:pt>
                <c:pt idx="95">
                  <c:v>115.13</c:v>
                </c:pt>
                <c:pt idx="96">
                  <c:v>115.77</c:v>
                </c:pt>
                <c:pt idx="97">
                  <c:v>116.41</c:v>
                </c:pt>
                <c:pt idx="98">
                  <c:v>119.81</c:v>
                </c:pt>
                <c:pt idx="99">
                  <c:v>121.19</c:v>
                </c:pt>
                <c:pt idx="100">
                  <c:v>123.01</c:v>
                </c:pt>
                <c:pt idx="101">
                  <c:v>125.53</c:v>
                </c:pt>
                <c:pt idx="102">
                  <c:v>122.2</c:v>
                </c:pt>
                <c:pt idx="103">
                  <c:v>125.68</c:v>
                </c:pt>
                <c:pt idx="104">
                  <c:v>124.99</c:v>
                </c:pt>
                <c:pt idx="105">
                  <c:v>126.89</c:v>
                </c:pt>
                <c:pt idx="106">
                  <c:v>129.19999999999999</c:v>
                </c:pt>
                <c:pt idx="107">
                  <c:v>128.47</c:v>
                </c:pt>
                <c:pt idx="108">
                  <c:v>127.44</c:v>
                </c:pt>
                <c:pt idx="109">
                  <c:v>128.44</c:v>
                </c:pt>
                <c:pt idx="110">
                  <c:v>127.02</c:v>
                </c:pt>
                <c:pt idx="111">
                  <c:v>124.96</c:v>
                </c:pt>
                <c:pt idx="112">
                  <c:v>125.78</c:v>
                </c:pt>
                <c:pt idx="113">
                  <c:v>119.22</c:v>
                </c:pt>
                <c:pt idx="114">
                  <c:v>118.25</c:v>
                </c:pt>
                <c:pt idx="115">
                  <c:v>118.51</c:v>
                </c:pt>
                <c:pt idx="116">
                  <c:v>115.54</c:v>
                </c:pt>
                <c:pt idx="117">
                  <c:v>114.5</c:v>
                </c:pt>
                <c:pt idx="118">
                  <c:v>117.36</c:v>
                </c:pt>
                <c:pt idx="119">
                  <c:v>119.69</c:v>
                </c:pt>
                <c:pt idx="120">
                  <c:v>122.21</c:v>
                </c:pt>
                <c:pt idx="121">
                  <c:v>120.8</c:v>
                </c:pt>
                <c:pt idx="122">
                  <c:v>119.78</c:v>
                </c:pt>
                <c:pt idx="123">
                  <c:v>119.21</c:v>
                </c:pt>
                <c:pt idx="124">
                  <c:v>121.8</c:v>
                </c:pt>
                <c:pt idx="125">
                  <c:v>110.49</c:v>
                </c:pt>
                <c:pt idx="126">
                  <c:v>108.54</c:v>
                </c:pt>
                <c:pt idx="127">
                  <c:v>113.4</c:v>
                </c:pt>
                <c:pt idx="128">
                  <c:v>113.95</c:v>
                </c:pt>
                <c:pt idx="129">
                  <c:v>114.85</c:v>
                </c:pt>
                <c:pt idx="130">
                  <c:v>106.98</c:v>
                </c:pt>
                <c:pt idx="131">
                  <c:v>107.17</c:v>
                </c:pt>
                <c:pt idx="132">
                  <c:v>107.74</c:v>
                </c:pt>
                <c:pt idx="133">
                  <c:v>112.26</c:v>
                </c:pt>
                <c:pt idx="134">
                  <c:v>117.27</c:v>
                </c:pt>
                <c:pt idx="135">
                  <c:v>114.96</c:v>
                </c:pt>
                <c:pt idx="136">
                  <c:v>115.86</c:v>
                </c:pt>
                <c:pt idx="137">
                  <c:v>112.81</c:v>
                </c:pt>
                <c:pt idx="138">
                  <c:v>106.77</c:v>
                </c:pt>
                <c:pt idx="139">
                  <c:v>108.23</c:v>
                </c:pt>
                <c:pt idx="140">
                  <c:v>107.32</c:v>
                </c:pt>
                <c:pt idx="141">
                  <c:v>109.64</c:v>
                </c:pt>
                <c:pt idx="142">
                  <c:v>109.68</c:v>
                </c:pt>
                <c:pt idx="143">
                  <c:v>111.51</c:v>
                </c:pt>
                <c:pt idx="144">
                  <c:v>106.09</c:v>
                </c:pt>
                <c:pt idx="145">
                  <c:v>106.51</c:v>
                </c:pt>
                <c:pt idx="146">
                  <c:v>101.82</c:v>
                </c:pt>
                <c:pt idx="147">
                  <c:v>97.99</c:v>
                </c:pt>
                <c:pt idx="148">
                  <c:v>100.31</c:v>
                </c:pt>
                <c:pt idx="149">
                  <c:v>103.46</c:v>
                </c:pt>
                <c:pt idx="150">
                  <c:v>103.81</c:v>
                </c:pt>
                <c:pt idx="151">
                  <c:v>105.06</c:v>
                </c:pt>
                <c:pt idx="152">
                  <c:v>107.19</c:v>
                </c:pt>
                <c:pt idx="153">
                  <c:v>103.7</c:v>
                </c:pt>
                <c:pt idx="154">
                  <c:v>98.25</c:v>
                </c:pt>
                <c:pt idx="155">
                  <c:v>95.36</c:v>
                </c:pt>
                <c:pt idx="156">
                  <c:v>97.22</c:v>
                </c:pt>
                <c:pt idx="157">
                  <c:v>96.35</c:v>
                </c:pt>
                <c:pt idx="158">
                  <c:v>96.45</c:v>
                </c:pt>
                <c:pt idx="159">
                  <c:v>95.06</c:v>
                </c:pt>
                <c:pt idx="160">
                  <c:v>99.49</c:v>
                </c:pt>
                <c:pt idx="161">
                  <c:v>99.87</c:v>
                </c:pt>
                <c:pt idx="162">
                  <c:v>98.81</c:v>
                </c:pt>
                <c:pt idx="163">
                  <c:v>101.13</c:v>
                </c:pt>
                <c:pt idx="164">
                  <c:v>99.34</c:v>
                </c:pt>
                <c:pt idx="165">
                  <c:v>96.55</c:v>
                </c:pt>
                <c:pt idx="166">
                  <c:v>92.24</c:v>
                </c:pt>
                <c:pt idx="167">
                  <c:v>93.09</c:v>
                </c:pt>
                <c:pt idx="168">
                  <c:v>94.22</c:v>
                </c:pt>
                <c:pt idx="169">
                  <c:v>91.43</c:v>
                </c:pt>
                <c:pt idx="170">
                  <c:v>86.83</c:v>
                </c:pt>
                <c:pt idx="171">
                  <c:v>87.99</c:v>
                </c:pt>
                <c:pt idx="172">
                  <c:v>91.68</c:v>
                </c:pt>
                <c:pt idx="173">
                  <c:v>93.45</c:v>
                </c:pt>
                <c:pt idx="174">
                  <c:v>92.04</c:v>
                </c:pt>
                <c:pt idx="175">
                  <c:v>92.83</c:v>
                </c:pt>
                <c:pt idx="176">
                  <c:v>89.28</c:v>
                </c:pt>
                <c:pt idx="177">
                  <c:v>89.43</c:v>
                </c:pt>
                <c:pt idx="178">
                  <c:v>89.62</c:v>
                </c:pt>
                <c:pt idx="179">
                  <c:v>89.86</c:v>
                </c:pt>
                <c:pt idx="180">
                  <c:v>90.4</c:v>
                </c:pt>
                <c:pt idx="181">
                  <c:v>84.29</c:v>
                </c:pt>
                <c:pt idx="182">
                  <c:v>82.55</c:v>
                </c:pt>
                <c:pt idx="183">
                  <c:v>85.97</c:v>
                </c:pt>
                <c:pt idx="184">
                  <c:v>89.55</c:v>
                </c:pt>
                <c:pt idx="185">
                  <c:v>89.41</c:v>
                </c:pt>
                <c:pt idx="186">
                  <c:v>88.9</c:v>
                </c:pt>
                <c:pt idx="187">
                  <c:v>90.68</c:v>
                </c:pt>
                <c:pt idx="188">
                  <c:v>93.74</c:v>
                </c:pt>
                <c:pt idx="189">
                  <c:v>94.35</c:v>
                </c:pt>
                <c:pt idx="190">
                  <c:v>95.65</c:v>
                </c:pt>
                <c:pt idx="191">
                  <c:v>98.88</c:v>
                </c:pt>
                <c:pt idx="192">
                  <c:v>97.13</c:v>
                </c:pt>
                <c:pt idx="193">
                  <c:v>95.17</c:v>
                </c:pt>
                <c:pt idx="194">
                  <c:v>93.44</c:v>
                </c:pt>
                <c:pt idx="195">
                  <c:v>95.16</c:v>
                </c:pt>
                <c:pt idx="196">
                  <c:v>92.22</c:v>
                </c:pt>
                <c:pt idx="197">
                  <c:v>91.04</c:v>
                </c:pt>
                <c:pt idx="198">
                  <c:v>89.46</c:v>
                </c:pt>
                <c:pt idx="199">
                  <c:v>91.34</c:v>
                </c:pt>
                <c:pt idx="200">
                  <c:v>91.52</c:v>
                </c:pt>
                <c:pt idx="201">
                  <c:v>91.82</c:v>
                </c:pt>
                <c:pt idx="202">
                  <c:v>91.57</c:v>
                </c:pt>
                <c:pt idx="203">
                  <c:v>91.76</c:v>
                </c:pt>
                <c:pt idx="204">
                  <c:v>92.93</c:v>
                </c:pt>
                <c:pt idx="205">
                  <c:v>94.17</c:v>
                </c:pt>
                <c:pt idx="206">
                  <c:v>94.64</c:v>
                </c:pt>
                <c:pt idx="207">
                  <c:v>93.3</c:v>
                </c:pt>
                <c:pt idx="208">
                  <c:v>95.12</c:v>
                </c:pt>
                <c:pt idx="209">
                  <c:v>96.07</c:v>
                </c:pt>
                <c:pt idx="210">
                  <c:v>95.29</c:v>
                </c:pt>
                <c:pt idx="211">
                  <c:v>99.53</c:v>
                </c:pt>
                <c:pt idx="212">
                  <c:v>99.87</c:v>
                </c:pt>
                <c:pt idx="213">
                  <c:v>96.85</c:v>
                </c:pt>
                <c:pt idx="214">
                  <c:v>93.05</c:v>
                </c:pt>
                <c:pt idx="215">
                  <c:v>94.25</c:v>
                </c:pt>
                <c:pt idx="216">
                  <c:v>96.37</c:v>
                </c:pt>
                <c:pt idx="217">
                  <c:v>93.59</c:v>
                </c:pt>
                <c:pt idx="218">
                  <c:v>94.3</c:v>
                </c:pt>
                <c:pt idx="219">
                  <c:v>92.61</c:v>
                </c:pt>
                <c:pt idx="220">
                  <c:v>91</c:v>
                </c:pt>
                <c:pt idx="221">
                  <c:v>88.93</c:v>
                </c:pt>
                <c:pt idx="222">
                  <c:v>88.44</c:v>
                </c:pt>
                <c:pt idx="223">
                  <c:v>88.65</c:v>
                </c:pt>
                <c:pt idx="224">
                  <c:v>85.9</c:v>
                </c:pt>
                <c:pt idx="225">
                  <c:v>85.59</c:v>
                </c:pt>
                <c:pt idx="226">
                  <c:v>83.4</c:v>
                </c:pt>
                <c:pt idx="227">
                  <c:v>83.5</c:v>
                </c:pt>
                <c:pt idx="228">
                  <c:v>85.61</c:v>
                </c:pt>
                <c:pt idx="229">
                  <c:v>86.28</c:v>
                </c:pt>
                <c:pt idx="230">
                  <c:v>86.54</c:v>
                </c:pt>
                <c:pt idx="231">
                  <c:v>83.36</c:v>
                </c:pt>
                <c:pt idx="232">
                  <c:v>79.92</c:v>
                </c:pt>
                <c:pt idx="233">
                  <c:v>77.11</c:v>
                </c:pt>
                <c:pt idx="234">
                  <c:v>76.02</c:v>
                </c:pt>
                <c:pt idx="235">
                  <c:v>76.37</c:v>
                </c:pt>
                <c:pt idx="236">
                  <c:v>78</c:v>
                </c:pt>
                <c:pt idx="237">
                  <c:v>80.14</c:v>
                </c:pt>
                <c:pt idx="238">
                  <c:v>83.33</c:v>
                </c:pt>
                <c:pt idx="239">
                  <c:v>80.2</c:v>
                </c:pt>
                <c:pt idx="240">
                  <c:v>81.66</c:v>
                </c:pt>
                <c:pt idx="241">
                  <c:v>79.45</c:v>
                </c:pt>
                <c:pt idx="242">
                  <c:v>80.25</c:v>
                </c:pt>
                <c:pt idx="243">
                  <c:v>79.58</c:v>
                </c:pt>
                <c:pt idx="244">
                  <c:v>82.45</c:v>
                </c:pt>
                <c:pt idx="245">
                  <c:v>81.7</c:v>
                </c:pt>
                <c:pt idx="246">
                  <c:v>80.959999999999994</c:v>
                </c:pt>
                <c:pt idx="247">
                  <c:v>82.82</c:v>
                </c:pt>
                <c:pt idx="248">
                  <c:v>80.36</c:v>
                </c:pt>
                <c:pt idx="249">
                  <c:v>75.31</c:v>
                </c:pt>
                <c:pt idx="250">
                  <c:v>76.73</c:v>
                </c:pt>
                <c:pt idx="251">
                  <c:v>76.41</c:v>
                </c:pt>
                <c:pt idx="252">
                  <c:v>77.5</c:v>
                </c:pt>
                <c:pt idx="253">
                  <c:v>81.11</c:v>
                </c:pt>
                <c:pt idx="254">
                  <c:v>82.59</c:v>
                </c:pt>
                <c:pt idx="255">
                  <c:v>83.43</c:v>
                </c:pt>
                <c:pt idx="256">
                  <c:v>82.65</c:v>
                </c:pt>
                <c:pt idx="257">
                  <c:v>84.38</c:v>
                </c:pt>
                <c:pt idx="258">
                  <c:v>83.78</c:v>
                </c:pt>
                <c:pt idx="259">
                  <c:v>85.08</c:v>
                </c:pt>
                <c:pt idx="260">
                  <c:v>86.96</c:v>
                </c:pt>
                <c:pt idx="261">
                  <c:v>87.54</c:v>
                </c:pt>
                <c:pt idx="262">
                  <c:v>85.25</c:v>
                </c:pt>
                <c:pt idx="263">
                  <c:v>85.08</c:v>
                </c:pt>
                <c:pt idx="264">
                  <c:v>86.29</c:v>
                </c:pt>
                <c:pt idx="265">
                  <c:v>85.36</c:v>
                </c:pt>
                <c:pt idx="266">
                  <c:v>84.9</c:v>
                </c:pt>
                <c:pt idx="267">
                  <c:v>83.42</c:v>
                </c:pt>
                <c:pt idx="268">
                  <c:v>81.61</c:v>
                </c:pt>
                <c:pt idx="269">
                  <c:v>80.569999999999993</c:v>
                </c:pt>
                <c:pt idx="270">
                  <c:v>78.849999999999994</c:v>
                </c:pt>
                <c:pt idx="271">
                  <c:v>80.48</c:v>
                </c:pt>
                <c:pt idx="272">
                  <c:v>82.92</c:v>
                </c:pt>
                <c:pt idx="273">
                  <c:v>84.17</c:v>
                </c:pt>
                <c:pt idx="274">
                  <c:v>83.46</c:v>
                </c:pt>
                <c:pt idx="275">
                  <c:v>85.46</c:v>
                </c:pt>
                <c:pt idx="276">
                  <c:v>85.98</c:v>
                </c:pt>
                <c:pt idx="277">
                  <c:v>84.96</c:v>
                </c:pt>
                <c:pt idx="278">
                  <c:v>84.11</c:v>
                </c:pt>
                <c:pt idx="279">
                  <c:v>83.84</c:v>
                </c:pt>
                <c:pt idx="280">
                  <c:v>81.97</c:v>
                </c:pt>
                <c:pt idx="281">
                  <c:v>82.79</c:v>
                </c:pt>
                <c:pt idx="282">
                  <c:v>82.14</c:v>
                </c:pt>
                <c:pt idx="283">
                  <c:v>79.55</c:v>
                </c:pt>
                <c:pt idx="284">
                  <c:v>82.08</c:v>
                </c:pt>
                <c:pt idx="285">
                  <c:v>82.31</c:v>
                </c:pt>
                <c:pt idx="286">
                  <c:v>81.239999999999995</c:v>
                </c:pt>
                <c:pt idx="287">
                  <c:v>83.21</c:v>
                </c:pt>
                <c:pt idx="288">
                  <c:v>83.68</c:v>
                </c:pt>
                <c:pt idx="289">
                  <c:v>84.15</c:v>
                </c:pt>
                <c:pt idx="290">
                  <c:v>85.74</c:v>
                </c:pt>
                <c:pt idx="291">
                  <c:v>85.86</c:v>
                </c:pt>
                <c:pt idx="292">
                  <c:v>83.03</c:v>
                </c:pt>
                <c:pt idx="293">
                  <c:v>82.1</c:v>
                </c:pt>
                <c:pt idx="294">
                  <c:v>81</c:v>
                </c:pt>
                <c:pt idx="295">
                  <c:v>82.3</c:v>
                </c:pt>
                <c:pt idx="296">
                  <c:v>79.67</c:v>
                </c:pt>
                <c:pt idx="297">
                  <c:v>76.77</c:v>
                </c:pt>
                <c:pt idx="298">
                  <c:v>74.3</c:v>
                </c:pt>
                <c:pt idx="299">
                  <c:v>73.12</c:v>
                </c:pt>
                <c:pt idx="300">
                  <c:v>71.03</c:v>
                </c:pt>
                <c:pt idx="301">
                  <c:v>72.42</c:v>
                </c:pt>
                <c:pt idx="302">
                  <c:v>74.78</c:v>
                </c:pt>
                <c:pt idx="303">
                  <c:v>76.08</c:v>
                </c:pt>
                <c:pt idx="304">
                  <c:v>74.31</c:v>
                </c:pt>
                <c:pt idx="305">
                  <c:v>73.63</c:v>
                </c:pt>
                <c:pt idx="306">
                  <c:v>76.8</c:v>
                </c:pt>
                <c:pt idx="307">
                  <c:v>78.069999999999993</c:v>
                </c:pt>
                <c:pt idx="308">
                  <c:v>77.510000000000005</c:v>
                </c:pt>
                <c:pt idx="309">
                  <c:v>78.45</c:v>
                </c:pt>
                <c:pt idx="310">
                  <c:v>79.19</c:v>
                </c:pt>
                <c:pt idx="311">
                  <c:v>85.81</c:v>
                </c:pt>
                <c:pt idx="312">
                  <c:v>85.7</c:v>
                </c:pt>
                <c:pt idx="313">
                  <c:v>85.89</c:v>
                </c:pt>
                <c:pt idx="314">
                  <c:v>86.56</c:v>
                </c:pt>
                <c:pt idx="315">
                  <c:v>87.32</c:v>
                </c:pt>
                <c:pt idx="316">
                  <c:v>88.31</c:v>
                </c:pt>
                <c:pt idx="317">
                  <c:v>86.51</c:v>
                </c:pt>
                <c:pt idx="318">
                  <c:v>87.31</c:v>
                </c:pt>
                <c:pt idx="319">
                  <c:v>85.63</c:v>
                </c:pt>
                <c:pt idx="320">
                  <c:v>85.48</c:v>
                </c:pt>
                <c:pt idx="321">
                  <c:v>85.34</c:v>
                </c:pt>
                <c:pt idx="322">
                  <c:v>83.29</c:v>
                </c:pt>
                <c:pt idx="323">
                  <c:v>83.36</c:v>
                </c:pt>
                <c:pt idx="324">
                  <c:v>84.23</c:v>
                </c:pt>
                <c:pt idx="325">
                  <c:v>82.13</c:v>
                </c:pt>
                <c:pt idx="326">
                  <c:v>79.19</c:v>
                </c:pt>
                <c:pt idx="327">
                  <c:v>80.11</c:v>
                </c:pt>
                <c:pt idx="328">
                  <c:v>81.319999999999993</c:v>
                </c:pt>
                <c:pt idx="329">
                  <c:v>76.709999999999994</c:v>
                </c:pt>
                <c:pt idx="330">
                  <c:v>72.91</c:v>
                </c:pt>
                <c:pt idx="331">
                  <c:v>73</c:v>
                </c:pt>
                <c:pt idx="332">
                  <c:v>75.849999999999994</c:v>
                </c:pt>
                <c:pt idx="333">
                  <c:v>77.760000000000005</c:v>
                </c:pt>
                <c:pt idx="334">
                  <c:v>76.7</c:v>
                </c:pt>
                <c:pt idx="335">
                  <c:v>75.319999999999993</c:v>
                </c:pt>
                <c:pt idx="336">
                  <c:v>74.540000000000006</c:v>
                </c:pt>
                <c:pt idx="337">
                  <c:v>75.459999999999994</c:v>
                </c:pt>
                <c:pt idx="338">
                  <c:v>75.150000000000006</c:v>
                </c:pt>
                <c:pt idx="339">
                  <c:v>76.98</c:v>
                </c:pt>
                <c:pt idx="340">
                  <c:v>75.75</c:v>
                </c:pt>
                <c:pt idx="341">
                  <c:v>75.42</c:v>
                </c:pt>
                <c:pt idx="342">
                  <c:v>75.77</c:v>
                </c:pt>
                <c:pt idx="343">
                  <c:v>76.66</c:v>
                </c:pt>
                <c:pt idx="344">
                  <c:v>77.989999999999995</c:v>
                </c:pt>
                <c:pt idx="345">
                  <c:v>75.66</c:v>
                </c:pt>
                <c:pt idx="346">
                  <c:v>76.33</c:v>
                </c:pt>
                <c:pt idx="347">
                  <c:v>73.38</c:v>
                </c:pt>
                <c:pt idx="348">
                  <c:v>71.98</c:v>
                </c:pt>
                <c:pt idx="349">
                  <c:v>74.180000000000007</c:v>
                </c:pt>
                <c:pt idx="350">
                  <c:v>76</c:v>
                </c:pt>
                <c:pt idx="351">
                  <c:v>76.61</c:v>
                </c:pt>
                <c:pt idx="352">
                  <c:v>76.22</c:v>
                </c:pt>
                <c:pt idx="353">
                  <c:v>76.849999999999994</c:v>
                </c:pt>
                <c:pt idx="354">
                  <c:v>75.88</c:v>
                </c:pt>
                <c:pt idx="355">
                  <c:v>74.739999999999995</c:v>
                </c:pt>
                <c:pt idx="356">
                  <c:v>71.8</c:v>
                </c:pt>
                <c:pt idx="357">
                  <c:v>74.239999999999995</c:v>
                </c:pt>
                <c:pt idx="358">
                  <c:v>73.39</c:v>
                </c:pt>
                <c:pt idx="359">
                  <c:v>75.75</c:v>
                </c:pt>
                <c:pt idx="360">
                  <c:v>76.760000000000005</c:v>
                </c:pt>
                <c:pt idx="361">
                  <c:v>76.09</c:v>
                </c:pt>
                <c:pt idx="362">
                  <c:v>75.790000000000006</c:v>
                </c:pt>
                <c:pt idx="363">
                  <c:v>76.92</c:v>
                </c:pt>
                <c:pt idx="364">
                  <c:v>73.930000000000007</c:v>
                </c:pt>
                <c:pt idx="365">
                  <c:v>73.56</c:v>
                </c:pt>
                <c:pt idx="366">
                  <c:v>73.86</c:v>
                </c:pt>
                <c:pt idx="367">
                  <c:v>71.88</c:v>
                </c:pt>
                <c:pt idx="368">
                  <c:v>73.64</c:v>
                </c:pt>
                <c:pt idx="369">
                  <c:v>73.86</c:v>
                </c:pt>
                <c:pt idx="370">
                  <c:v>74.510000000000005</c:v>
                </c:pt>
                <c:pt idx="371">
                  <c:v>74.52</c:v>
                </c:pt>
                <c:pt idx="372">
                  <c:v>76.23</c:v>
                </c:pt>
                <c:pt idx="373">
                  <c:v>76.739999999999995</c:v>
                </c:pt>
                <c:pt idx="374">
                  <c:v>76.72</c:v>
                </c:pt>
                <c:pt idx="375">
                  <c:v>78.77</c:v>
                </c:pt>
                <c:pt idx="376">
                  <c:v>77.83</c:v>
                </c:pt>
                <c:pt idx="377">
                  <c:v>79.540000000000006</c:v>
                </c:pt>
                <c:pt idx="378">
                  <c:v>80.349999999999994</c:v>
                </c:pt>
                <c:pt idx="379">
                  <c:v>81.31</c:v>
                </c:pt>
                <c:pt idx="380">
                  <c:v>79.900000000000006</c:v>
                </c:pt>
                <c:pt idx="381">
                  <c:v>77.8</c:v>
                </c:pt>
                <c:pt idx="382">
                  <c:v>79.540000000000006</c:v>
                </c:pt>
                <c:pt idx="383">
                  <c:v>79.38</c:v>
                </c:pt>
                <c:pt idx="384">
                  <c:v>79.62</c:v>
                </c:pt>
                <c:pt idx="385">
                  <c:v>81.06</c:v>
                </c:pt>
                <c:pt idx="386">
                  <c:v>82.53</c:v>
                </c:pt>
                <c:pt idx="387">
                  <c:v>83.46</c:v>
                </c:pt>
                <c:pt idx="388">
                  <c:v>82.98</c:v>
                </c:pt>
                <c:pt idx="389">
                  <c:v>84.28</c:v>
                </c:pt>
                <c:pt idx="390">
                  <c:v>84.49</c:v>
                </c:pt>
                <c:pt idx="391">
                  <c:v>85.22</c:v>
                </c:pt>
                <c:pt idx="392">
                  <c:v>85.34</c:v>
                </c:pt>
                <c:pt idx="393">
                  <c:v>84.01</c:v>
                </c:pt>
                <c:pt idx="394">
                  <c:v>86.19</c:v>
                </c:pt>
                <c:pt idx="395">
                  <c:v>87.38</c:v>
                </c:pt>
                <c:pt idx="396">
                  <c:v>86.47</c:v>
                </c:pt>
                <c:pt idx="397">
                  <c:v>88</c:v>
                </c:pt>
                <c:pt idx="398">
                  <c:v>89.31</c:v>
                </c:pt>
                <c:pt idx="399">
                  <c:v>87.44</c:v>
                </c:pt>
                <c:pt idx="400">
                  <c:v>87.93</c:v>
                </c:pt>
                <c:pt idx="401">
                  <c:v>87.4</c:v>
                </c:pt>
                <c:pt idx="402">
                  <c:v>86.28</c:v>
                </c:pt>
                <c:pt idx="403">
                  <c:v>84.49</c:v>
                </c:pt>
                <c:pt idx="404">
                  <c:v>85.24</c:v>
                </c:pt>
                <c:pt idx="405">
                  <c:v>85.44</c:v>
                </c:pt>
                <c:pt idx="406">
                  <c:v>84.7</c:v>
                </c:pt>
                <c:pt idx="407">
                  <c:v>83.94</c:v>
                </c:pt>
                <c:pt idx="408">
                  <c:v>84.07</c:v>
                </c:pt>
                <c:pt idx="409">
                  <c:v>85.42</c:v>
                </c:pt>
                <c:pt idx="410">
                  <c:v>86.37</c:v>
                </c:pt>
                <c:pt idx="411">
                  <c:v>86.62</c:v>
                </c:pt>
                <c:pt idx="412">
                  <c:v>87.29</c:v>
                </c:pt>
                <c:pt idx="413">
                  <c:v>89.98</c:v>
                </c:pt>
                <c:pt idx="414">
                  <c:v>90.42</c:v>
                </c:pt>
                <c:pt idx="415">
                  <c:v>91.25</c:v>
                </c:pt>
                <c:pt idx="416">
                  <c:v>91.79</c:v>
                </c:pt>
                <c:pt idx="417">
                  <c:v>91.16</c:v>
                </c:pt>
                <c:pt idx="418">
                  <c:v>91.85</c:v>
                </c:pt>
                <c:pt idx="419">
                  <c:v>91.97</c:v>
                </c:pt>
                <c:pt idx="420">
                  <c:v>93.58</c:v>
                </c:pt>
                <c:pt idx="421">
                  <c:v>93.04</c:v>
                </c:pt>
                <c:pt idx="422">
                  <c:v>95.2</c:v>
                </c:pt>
                <c:pt idx="423">
                  <c:v>95.55</c:v>
                </c:pt>
                <c:pt idx="424">
                  <c:v>95.95</c:v>
                </c:pt>
                <c:pt idx="425">
                  <c:v>96.11</c:v>
                </c:pt>
                <c:pt idx="426">
                  <c:v>94.56</c:v>
                </c:pt>
                <c:pt idx="427">
                  <c:v>93.7</c:v>
                </c:pt>
                <c:pt idx="428">
                  <c:v>93.99</c:v>
                </c:pt>
                <c:pt idx="429">
                  <c:v>94.01</c:v>
                </c:pt>
                <c:pt idx="430">
                  <c:v>94.46</c:v>
                </c:pt>
                <c:pt idx="431">
                  <c:v>97.1</c:v>
                </c:pt>
                <c:pt idx="432">
                  <c:v>96.64</c:v>
                </c:pt>
                <c:pt idx="433">
                  <c:v>95.86</c:v>
                </c:pt>
                <c:pt idx="434">
                  <c:v>91.21</c:v>
                </c:pt>
                <c:pt idx="435">
                  <c:v>94.46</c:v>
                </c:pt>
                <c:pt idx="436">
                  <c:v>89.83</c:v>
                </c:pt>
                <c:pt idx="437">
                  <c:v>88.28</c:v>
                </c:pt>
                <c:pt idx="438">
                  <c:v>87.86</c:v>
                </c:pt>
                <c:pt idx="439">
                  <c:v>91.37</c:v>
                </c:pt>
                <c:pt idx="440">
                  <c:v>90.7</c:v>
                </c:pt>
                <c:pt idx="441">
                  <c:v>87.58</c:v>
                </c:pt>
                <c:pt idx="442">
                  <c:v>88.4</c:v>
                </c:pt>
                <c:pt idx="443">
                  <c:v>94.33</c:v>
                </c:pt>
                <c:pt idx="444">
                  <c:v>90.99</c:v>
                </c:pt>
                <c:pt idx="445">
                  <c:v>92.52</c:v>
                </c:pt>
                <c:pt idx="446">
                  <c:v>91.99</c:v>
                </c:pt>
                <c:pt idx="447">
                  <c:v>93.12</c:v>
                </c:pt>
                <c:pt idx="448">
                  <c:v>93.72</c:v>
                </c:pt>
                <c:pt idx="449">
                  <c:v>91.88</c:v>
                </c:pt>
                <c:pt idx="450">
                  <c:v>88</c:v>
                </c:pt>
                <c:pt idx="451">
                  <c:v>90.14</c:v>
                </c:pt>
                <c:pt idx="452">
                  <c:v>88.45</c:v>
                </c:pt>
                <c:pt idx="453">
                  <c:v>90.73</c:v>
                </c:pt>
                <c:pt idx="454">
                  <c:v>90.73</c:v>
                </c:pt>
                <c:pt idx="455">
                  <c:v>86.82</c:v>
                </c:pt>
                <c:pt idx="456">
                  <c:v>86.92</c:v>
                </c:pt>
                <c:pt idx="457">
                  <c:v>89.02</c:v>
                </c:pt>
                <c:pt idx="458">
                  <c:v>87.55</c:v>
                </c:pt>
                <c:pt idx="459">
                  <c:v>87.31</c:v>
                </c:pt>
                <c:pt idx="460">
                  <c:v>83.43</c:v>
                </c:pt>
                <c:pt idx="461">
                  <c:v>81.459999999999994</c:v>
                </c:pt>
                <c:pt idx="462">
                  <c:v>81.739999999999995</c:v>
                </c:pt>
                <c:pt idx="463">
                  <c:v>83.66</c:v>
                </c:pt>
                <c:pt idx="464">
                  <c:v>84.09</c:v>
                </c:pt>
                <c:pt idx="465">
                  <c:v>84.2</c:v>
                </c:pt>
                <c:pt idx="466">
                  <c:v>82.4</c:v>
                </c:pt>
                <c:pt idx="467">
                  <c:v>77.73</c:v>
                </c:pt>
                <c:pt idx="468">
                  <c:v>81.22</c:v>
                </c:pt>
                <c:pt idx="469">
                  <c:v>83.25</c:v>
                </c:pt>
                <c:pt idx="470">
                  <c:v>82.42</c:v>
                </c:pt>
                <c:pt idx="471">
                  <c:v>81.760000000000005</c:v>
                </c:pt>
                <c:pt idx="472">
                  <c:v>80.849999999999994</c:v>
                </c:pt>
                <c:pt idx="473">
                  <c:v>79.819999999999993</c:v>
                </c:pt>
                <c:pt idx="474">
                  <c:v>79.489999999999995</c:v>
                </c:pt>
                <c:pt idx="475">
                  <c:v>81.66</c:v>
                </c:pt>
                <c:pt idx="476">
                  <c:v>82.98</c:v>
                </c:pt>
                <c:pt idx="477">
                  <c:v>81.72</c:v>
                </c:pt>
                <c:pt idx="478">
                  <c:v>78.72</c:v>
                </c:pt>
                <c:pt idx="479">
                  <c:v>78.16</c:v>
                </c:pt>
                <c:pt idx="480">
                  <c:v>74.33</c:v>
                </c:pt>
                <c:pt idx="481">
                  <c:v>74.209999999999994</c:v>
                </c:pt>
                <c:pt idx="482">
                  <c:v>75.94</c:v>
                </c:pt>
                <c:pt idx="483">
                  <c:v>75.75</c:v>
                </c:pt>
                <c:pt idx="484">
                  <c:v>74.11</c:v>
                </c:pt>
                <c:pt idx="485">
                  <c:v>74.14</c:v>
                </c:pt>
                <c:pt idx="486">
                  <c:v>77.05</c:v>
                </c:pt>
                <c:pt idx="487">
                  <c:v>76.84</c:v>
                </c:pt>
                <c:pt idx="488">
                  <c:v>78.89</c:v>
                </c:pt>
                <c:pt idx="489">
                  <c:v>79.819999999999993</c:v>
                </c:pt>
                <c:pt idx="490">
                  <c:v>81.099999999999994</c:v>
                </c:pt>
                <c:pt idx="491">
                  <c:v>80.73</c:v>
                </c:pt>
                <c:pt idx="492">
                  <c:v>80.23</c:v>
                </c:pt>
                <c:pt idx="493">
                  <c:v>80.97</c:v>
                </c:pt>
                <c:pt idx="494">
                  <c:v>79.040000000000006</c:v>
                </c:pt>
                <c:pt idx="495">
                  <c:v>77.69</c:v>
                </c:pt>
                <c:pt idx="496">
                  <c:v>76.239999999999995</c:v>
                </c:pt>
                <c:pt idx="497">
                  <c:v>77.180000000000007</c:v>
                </c:pt>
                <c:pt idx="498">
                  <c:v>75.790000000000006</c:v>
                </c:pt>
                <c:pt idx="499">
                  <c:v>78.31</c:v>
                </c:pt>
                <c:pt idx="500">
                  <c:v>75.47</c:v>
                </c:pt>
                <c:pt idx="501">
                  <c:v>77.97</c:v>
                </c:pt>
                <c:pt idx="502">
                  <c:v>78.459999999999994</c:v>
                </c:pt>
                <c:pt idx="503">
                  <c:v>80.209999999999994</c:v>
                </c:pt>
                <c:pt idx="504">
                  <c:v>79.760000000000005</c:v>
                </c:pt>
                <c:pt idx="505">
                  <c:v>80.150000000000006</c:v>
                </c:pt>
                <c:pt idx="506">
                  <c:v>78.88</c:v>
                </c:pt>
                <c:pt idx="507">
                  <c:v>81.040000000000006</c:v>
                </c:pt>
                <c:pt idx="508">
                  <c:v>80.709999999999994</c:v>
                </c:pt>
                <c:pt idx="509">
                  <c:v>81.7</c:v>
                </c:pt>
                <c:pt idx="510">
                  <c:v>82.04</c:v>
                </c:pt>
                <c:pt idx="511">
                  <c:v>82.15</c:v>
                </c:pt>
                <c:pt idx="512">
                  <c:v>82.33</c:v>
                </c:pt>
                <c:pt idx="513">
                  <c:v>83.34</c:v>
                </c:pt>
                <c:pt idx="514">
                  <c:v>83.99</c:v>
                </c:pt>
                <c:pt idx="515">
                  <c:v>84.14</c:v>
                </c:pt>
                <c:pt idx="516">
                  <c:v>82.98</c:v>
                </c:pt>
                <c:pt idx="517">
                  <c:v>82.2</c:v>
                </c:pt>
                <c:pt idx="518">
                  <c:v>79.540000000000006</c:v>
                </c:pt>
                <c:pt idx="519">
                  <c:v>79.3</c:v>
                </c:pt>
                <c:pt idx="520">
                  <c:v>80.459999999999994</c:v>
                </c:pt>
                <c:pt idx="521">
                  <c:v>81.180000000000007</c:v>
                </c:pt>
                <c:pt idx="522">
                  <c:v>83.01</c:v>
                </c:pt>
                <c:pt idx="523">
                  <c:v>83.58</c:v>
                </c:pt>
                <c:pt idx="524">
                  <c:v>83.88</c:v>
                </c:pt>
                <c:pt idx="525">
                  <c:v>84.72</c:v>
                </c:pt>
                <c:pt idx="526">
                  <c:v>84.41</c:v>
                </c:pt>
                <c:pt idx="527">
                  <c:v>84.33</c:v>
                </c:pt>
                <c:pt idx="528">
                  <c:v>84.88</c:v>
                </c:pt>
                <c:pt idx="529">
                  <c:v>85.52</c:v>
                </c:pt>
                <c:pt idx="530">
                  <c:v>84.78</c:v>
                </c:pt>
                <c:pt idx="531">
                  <c:v>84.77</c:v>
                </c:pt>
                <c:pt idx="532">
                  <c:v>85.84</c:v>
                </c:pt>
                <c:pt idx="533">
                  <c:v>84.18</c:v>
                </c:pt>
                <c:pt idx="534">
                  <c:v>84.01</c:v>
                </c:pt>
                <c:pt idx="535">
                  <c:v>83.8</c:v>
                </c:pt>
                <c:pt idx="536">
                  <c:v>84.08</c:v>
                </c:pt>
                <c:pt idx="537">
                  <c:v>84.57</c:v>
                </c:pt>
                <c:pt idx="538">
                  <c:v>84.82</c:v>
                </c:pt>
                <c:pt idx="539">
                  <c:v>86.58</c:v>
                </c:pt>
                <c:pt idx="540">
                  <c:v>85.82</c:v>
                </c:pt>
                <c:pt idx="541">
                  <c:v>86.59</c:v>
                </c:pt>
                <c:pt idx="542">
                  <c:v>84.88</c:v>
                </c:pt>
                <c:pt idx="543">
                  <c:v>84.29</c:v>
                </c:pt>
                <c:pt idx="544">
                  <c:v>83.44</c:v>
                </c:pt>
                <c:pt idx="545">
                  <c:v>83.66</c:v>
                </c:pt>
                <c:pt idx="546">
                  <c:v>83.95</c:v>
                </c:pt>
                <c:pt idx="547">
                  <c:v>86.16</c:v>
                </c:pt>
                <c:pt idx="548">
                  <c:v>85.39</c:v>
                </c:pt>
                <c:pt idx="549">
                  <c:v>86.47</c:v>
                </c:pt>
                <c:pt idx="550">
                  <c:v>87.36</c:v>
                </c:pt>
                <c:pt idx="551">
                  <c:v>85.77</c:v>
                </c:pt>
                <c:pt idx="552">
                  <c:v>84.92</c:v>
                </c:pt>
                <c:pt idx="553">
                  <c:v>84.87</c:v>
                </c:pt>
                <c:pt idx="554">
                  <c:v>86.18</c:v>
                </c:pt>
                <c:pt idx="555">
                  <c:v>85.91</c:v>
                </c:pt>
                <c:pt idx="556">
                  <c:v>84.94</c:v>
                </c:pt>
                <c:pt idx="557">
                  <c:v>86.17</c:v>
                </c:pt>
                <c:pt idx="558">
                  <c:v>87.63</c:v>
                </c:pt>
                <c:pt idx="559">
                  <c:v>90.6</c:v>
                </c:pt>
                <c:pt idx="560">
                  <c:v>90.32</c:v>
                </c:pt>
                <c:pt idx="561">
                  <c:v>92.81</c:v>
                </c:pt>
                <c:pt idx="562">
                  <c:v>91.73</c:v>
                </c:pt>
                <c:pt idx="563">
                  <c:v>92.13</c:v>
                </c:pt>
                <c:pt idx="564">
                  <c:v>91.57</c:v>
                </c:pt>
                <c:pt idx="565">
                  <c:v>91.49</c:v>
                </c:pt>
                <c:pt idx="566">
                  <c:v>93.12</c:v>
                </c:pt>
                <c:pt idx="567">
                  <c:v>90.84</c:v>
                </c:pt>
                <c:pt idx="568">
                  <c:v>91.29</c:v>
                </c:pt>
                <c:pt idx="569">
                  <c:v>89.54</c:v>
                </c:pt>
                <c:pt idx="570">
                  <c:v>88.34</c:v>
                </c:pt>
                <c:pt idx="571">
                  <c:v>87.96</c:v>
                </c:pt>
                <c:pt idx="572">
                  <c:v>87.3</c:v>
                </c:pt>
                <c:pt idx="573">
                  <c:v>88.29</c:v>
                </c:pt>
                <c:pt idx="574">
                  <c:v>89.02</c:v>
                </c:pt>
                <c:pt idx="575">
                  <c:v>88.1</c:v>
                </c:pt>
                <c:pt idx="576">
                  <c:v>89.95</c:v>
                </c:pt>
                <c:pt idx="577">
                  <c:v>88.44</c:v>
                </c:pt>
                <c:pt idx="578">
                  <c:v>88.23</c:v>
                </c:pt>
                <c:pt idx="579">
                  <c:v>83.55</c:v>
                </c:pt>
                <c:pt idx="580">
                  <c:v>84.81</c:v>
                </c:pt>
                <c:pt idx="581">
                  <c:v>83.6</c:v>
                </c:pt>
                <c:pt idx="582">
                  <c:v>82.69</c:v>
                </c:pt>
                <c:pt idx="583">
                  <c:v>82.44</c:v>
                </c:pt>
                <c:pt idx="584">
                  <c:v>83.27</c:v>
                </c:pt>
                <c:pt idx="585">
                  <c:v>83.39</c:v>
                </c:pt>
                <c:pt idx="586">
                  <c:v>83.18</c:v>
                </c:pt>
                <c:pt idx="587">
                  <c:v>81</c:v>
                </c:pt>
                <c:pt idx="588">
                  <c:v>79.98</c:v>
                </c:pt>
                <c:pt idx="589">
                  <c:v>81.650000000000006</c:v>
                </c:pt>
                <c:pt idx="590">
                  <c:v>82.24</c:v>
                </c:pt>
                <c:pt idx="591">
                  <c:v>81.91</c:v>
                </c:pt>
                <c:pt idx="592">
                  <c:v>81.22</c:v>
                </c:pt>
                <c:pt idx="593">
                  <c:v>79.900000000000006</c:v>
                </c:pt>
                <c:pt idx="594">
                  <c:v>79.25</c:v>
                </c:pt>
                <c:pt idx="595">
                  <c:v>78.92</c:v>
                </c:pt>
                <c:pt idx="596">
                  <c:v>81.34</c:v>
                </c:pt>
                <c:pt idx="597">
                  <c:v>81.5</c:v>
                </c:pt>
                <c:pt idx="598">
                  <c:v>81.42</c:v>
                </c:pt>
                <c:pt idx="599">
                  <c:v>79.41</c:v>
                </c:pt>
                <c:pt idx="600">
                  <c:v>76.45</c:v>
                </c:pt>
                <c:pt idx="601">
                  <c:v>75.33</c:v>
                </c:pt>
                <c:pt idx="602">
                  <c:v>75.41</c:v>
                </c:pt>
                <c:pt idx="603">
                  <c:v>77.62</c:v>
                </c:pt>
                <c:pt idx="604">
                  <c:v>78.12</c:v>
                </c:pt>
                <c:pt idx="605">
                  <c:v>79.59</c:v>
                </c:pt>
                <c:pt idx="606">
                  <c:v>80.150000000000006</c:v>
                </c:pt>
                <c:pt idx="607">
                  <c:v>80.52</c:v>
                </c:pt>
                <c:pt idx="608">
                  <c:v>81.44</c:v>
                </c:pt>
                <c:pt idx="609">
                  <c:v>81.489999999999995</c:v>
                </c:pt>
                <c:pt idx="610">
                  <c:v>82.45</c:v>
                </c:pt>
                <c:pt idx="611">
                  <c:v>84.79</c:v>
                </c:pt>
                <c:pt idx="612">
                  <c:v>85.64</c:v>
                </c:pt>
                <c:pt idx="613">
                  <c:v>85.92</c:v>
                </c:pt>
                <c:pt idx="614">
                  <c:v>86.42</c:v>
                </c:pt>
                <c:pt idx="615">
                  <c:v>86.75</c:v>
                </c:pt>
                <c:pt idx="616">
                  <c:v>86.81</c:v>
                </c:pt>
                <c:pt idx="617">
                  <c:v>85.76</c:v>
                </c:pt>
                <c:pt idx="618">
                  <c:v>87</c:v>
                </c:pt>
                <c:pt idx="619">
                  <c:v>87.26</c:v>
                </c:pt>
                <c:pt idx="620">
                  <c:v>86.57</c:v>
                </c:pt>
                <c:pt idx="621">
                  <c:v>88.28</c:v>
                </c:pt>
                <c:pt idx="622">
                  <c:v>88.25</c:v>
                </c:pt>
                <c:pt idx="623">
                  <c:v>88.34</c:v>
                </c:pt>
                <c:pt idx="624">
                  <c:v>88.66</c:v>
                </c:pt>
                <c:pt idx="625">
                  <c:v>87.15</c:v>
                </c:pt>
                <c:pt idx="626">
                  <c:v>86.48</c:v>
                </c:pt>
                <c:pt idx="627">
                  <c:v>86.55</c:v>
                </c:pt>
                <c:pt idx="628">
                  <c:v>86.49</c:v>
                </c:pt>
                <c:pt idx="629">
                  <c:v>87.35</c:v>
                </c:pt>
                <c:pt idx="630">
                  <c:v>86.42</c:v>
                </c:pt>
                <c:pt idx="631">
                  <c:v>86.6</c:v>
                </c:pt>
                <c:pt idx="632">
                  <c:v>85.76</c:v>
                </c:pt>
                <c:pt idx="633">
                  <c:v>86.26</c:v>
                </c:pt>
                <c:pt idx="634">
                  <c:v>85.19</c:v>
                </c:pt>
                <c:pt idx="635">
                  <c:v>83.44</c:v>
                </c:pt>
                <c:pt idx="636">
                  <c:v>82.2</c:v>
                </c:pt>
                <c:pt idx="637">
                  <c:v>83.01</c:v>
                </c:pt>
                <c:pt idx="638">
                  <c:v>82.58</c:v>
                </c:pt>
                <c:pt idx="639">
                  <c:v>81.349999999999994</c:v>
                </c:pt>
                <c:pt idx="640">
                  <c:v>80.94</c:v>
                </c:pt>
                <c:pt idx="641">
                  <c:v>79.260000000000005</c:v>
                </c:pt>
                <c:pt idx="642">
                  <c:v>81.39</c:v>
                </c:pt>
                <c:pt idx="643">
                  <c:v>81.37</c:v>
                </c:pt>
                <c:pt idx="644">
                  <c:v>78.349999999999994</c:v>
                </c:pt>
                <c:pt idx="645">
                  <c:v>77.510000000000005</c:v>
                </c:pt>
                <c:pt idx="646">
                  <c:v>76.62</c:v>
                </c:pt>
                <c:pt idx="647">
                  <c:v>78.260000000000005</c:v>
                </c:pt>
                <c:pt idx="648">
                  <c:v>80.760000000000005</c:v>
                </c:pt>
                <c:pt idx="649">
                  <c:v>81.069999999999993</c:v>
                </c:pt>
                <c:pt idx="650">
                  <c:v>83.06</c:v>
                </c:pt>
                <c:pt idx="651">
                  <c:v>82.51</c:v>
                </c:pt>
                <c:pt idx="652">
                  <c:v>82.15</c:v>
                </c:pt>
                <c:pt idx="653">
                  <c:v>83.09</c:v>
                </c:pt>
                <c:pt idx="654">
                  <c:v>81.56</c:v>
                </c:pt>
                <c:pt idx="655">
                  <c:v>81.09</c:v>
                </c:pt>
                <c:pt idx="656">
                  <c:v>78.849999999999994</c:v>
                </c:pt>
                <c:pt idx="657">
                  <c:v>78.77</c:v>
                </c:pt>
                <c:pt idx="658">
                  <c:v>80.34</c:v>
                </c:pt>
                <c:pt idx="659">
                  <c:v>81.510000000000005</c:v>
                </c:pt>
                <c:pt idx="660">
                  <c:v>80.040000000000006</c:v>
                </c:pt>
                <c:pt idx="661">
                  <c:v>81.55</c:v>
                </c:pt>
                <c:pt idx="662">
                  <c:v>80.2</c:v>
                </c:pt>
                <c:pt idx="663">
                  <c:v>77.819999999999993</c:v>
                </c:pt>
                <c:pt idx="664">
                  <c:v>76.459999999999994</c:v>
                </c:pt>
                <c:pt idx="665">
                  <c:v>74.67</c:v>
                </c:pt>
                <c:pt idx="666">
                  <c:v>74.47</c:v>
                </c:pt>
                <c:pt idx="667">
                  <c:v>72.819999999999993</c:v>
                </c:pt>
                <c:pt idx="668">
                  <c:v>72.37</c:v>
                </c:pt>
                <c:pt idx="669">
                  <c:v>70.34</c:v>
                </c:pt>
                <c:pt idx="670">
                  <c:v>70.31</c:v>
                </c:pt>
                <c:pt idx="671">
                  <c:v>73.81</c:v>
                </c:pt>
                <c:pt idx="672">
                  <c:v>73.680000000000007</c:v>
                </c:pt>
                <c:pt idx="673">
                  <c:v>73.959999999999994</c:v>
                </c:pt>
                <c:pt idx="674">
                  <c:v>74.55</c:v>
                </c:pt>
                <c:pt idx="675">
                  <c:v>74.52</c:v>
                </c:pt>
                <c:pt idx="676">
                  <c:v>75.930000000000007</c:v>
                </c:pt>
                <c:pt idx="677">
                  <c:v>75.959999999999994</c:v>
                </c:pt>
                <c:pt idx="678">
                  <c:v>74.95</c:v>
                </c:pt>
                <c:pt idx="679">
                  <c:v>75.290000000000006</c:v>
                </c:pt>
                <c:pt idx="680">
                  <c:v>75.400000000000006</c:v>
                </c:pt>
                <c:pt idx="681">
                  <c:v>73.06</c:v>
                </c:pt>
                <c:pt idx="682">
                  <c:v>71.63</c:v>
                </c:pt>
                <c:pt idx="683">
                  <c:v>72.349999999999994</c:v>
                </c:pt>
                <c:pt idx="684">
                  <c:v>75.3</c:v>
                </c:pt>
                <c:pt idx="685">
                  <c:v>74.86</c:v>
                </c:pt>
                <c:pt idx="686">
                  <c:v>77.569999999999993</c:v>
                </c:pt>
                <c:pt idx="687">
                  <c:v>79.319999999999993</c:v>
                </c:pt>
                <c:pt idx="688">
                  <c:v>81.739999999999995</c:v>
                </c:pt>
                <c:pt idx="689">
                  <c:v>78.19</c:v>
                </c:pt>
                <c:pt idx="690">
                  <c:v>79.45</c:v>
                </c:pt>
                <c:pt idx="691">
                  <c:v>80.27</c:v>
                </c:pt>
                <c:pt idx="692">
                  <c:v>78.47</c:v>
                </c:pt>
                <c:pt idx="693">
                  <c:v>73.680000000000007</c:v>
                </c:pt>
                <c:pt idx="694">
                  <c:v>73.650000000000006</c:v>
                </c:pt>
                <c:pt idx="695">
                  <c:v>74.37</c:v>
                </c:pt>
                <c:pt idx="696">
                  <c:v>72.75</c:v>
                </c:pt>
                <c:pt idx="697">
                  <c:v>73.290000000000006</c:v>
                </c:pt>
                <c:pt idx="698">
                  <c:v>75.59</c:v>
                </c:pt>
                <c:pt idx="699">
                  <c:v>74.680000000000007</c:v>
                </c:pt>
                <c:pt idx="700">
                  <c:v>74.27</c:v>
                </c:pt>
                <c:pt idx="701">
                  <c:v>75.62</c:v>
                </c:pt>
                <c:pt idx="702">
                  <c:v>71.87</c:v>
                </c:pt>
                <c:pt idx="703">
                  <c:v>71.09</c:v>
                </c:pt>
                <c:pt idx="704">
                  <c:v>73.209999999999994</c:v>
                </c:pt>
                <c:pt idx="705">
                  <c:v>73.25</c:v>
                </c:pt>
                <c:pt idx="706">
                  <c:v>73.63</c:v>
                </c:pt>
                <c:pt idx="707">
                  <c:v>74.89</c:v>
                </c:pt>
                <c:pt idx="708">
                  <c:v>76.98</c:v>
                </c:pt>
                <c:pt idx="709">
                  <c:v>75.73</c:v>
                </c:pt>
                <c:pt idx="710">
                  <c:v>74.040000000000006</c:v>
                </c:pt>
                <c:pt idx="711">
                  <c:v>72.19</c:v>
                </c:pt>
                <c:pt idx="712">
                  <c:v>72.56</c:v>
                </c:pt>
                <c:pt idx="713">
                  <c:v>72.86</c:v>
                </c:pt>
                <c:pt idx="714">
                  <c:v>73.39</c:v>
                </c:pt>
                <c:pt idx="715">
                  <c:v>73.45</c:v>
                </c:pt>
                <c:pt idx="716">
                  <c:v>74.349999999999994</c:v>
                </c:pt>
                <c:pt idx="717">
                  <c:v>74.319999999999993</c:v>
                </c:pt>
                <c:pt idx="718">
                  <c:v>74.33</c:v>
                </c:pt>
                <c:pt idx="719">
                  <c:v>75.09</c:v>
                </c:pt>
                <c:pt idx="720">
                  <c:v>76.099999999999994</c:v>
                </c:pt>
                <c:pt idx="721">
                  <c:v>74.27</c:v>
                </c:pt>
                <c:pt idx="722">
                  <c:v>74.56</c:v>
                </c:pt>
                <c:pt idx="723">
                  <c:v>73.91</c:v>
                </c:pt>
                <c:pt idx="724">
                  <c:v>73.92</c:v>
                </c:pt>
                <c:pt idx="725">
                  <c:v>74.16</c:v>
                </c:pt>
                <c:pt idx="726">
                  <c:v>72.81</c:v>
                </c:pt>
                <c:pt idx="727">
                  <c:v>74.8</c:v>
                </c:pt>
                <c:pt idx="728">
                  <c:v>74.680000000000007</c:v>
                </c:pt>
                <c:pt idx="729">
                  <c:v>73.78</c:v>
                </c:pt>
                <c:pt idx="730">
                  <c:v>73.73</c:v>
                </c:pt>
                <c:pt idx="731">
                  <c:v>73.64</c:v>
                </c:pt>
                <c:pt idx="732">
                  <c:v>74.38</c:v>
                </c:pt>
                <c:pt idx="733">
                  <c:v>73.52</c:v>
                </c:pt>
                <c:pt idx="734">
                  <c:v>74.89</c:v>
                </c:pt>
                <c:pt idx="735">
                  <c:v>74.3</c:v>
                </c:pt>
                <c:pt idx="736">
                  <c:v>74.569999999999993</c:v>
                </c:pt>
                <c:pt idx="737">
                  <c:v>73.75</c:v>
                </c:pt>
                <c:pt idx="738">
                  <c:v>73.19</c:v>
                </c:pt>
                <c:pt idx="739">
                  <c:v>72.12</c:v>
                </c:pt>
                <c:pt idx="740">
                  <c:v>73.5</c:v>
                </c:pt>
                <c:pt idx="741">
                  <c:v>73.77</c:v>
                </c:pt>
                <c:pt idx="742">
                  <c:v>74.239999999999995</c:v>
                </c:pt>
                <c:pt idx="743">
                  <c:v>74.58</c:v>
                </c:pt>
                <c:pt idx="744">
                  <c:v>76.14</c:v>
                </c:pt>
                <c:pt idx="745">
                  <c:v>76.72</c:v>
                </c:pt>
                <c:pt idx="746">
                  <c:v>77.27</c:v>
                </c:pt>
                <c:pt idx="747">
                  <c:v>77.84</c:v>
                </c:pt>
                <c:pt idx="748">
                  <c:v>77.37</c:v>
                </c:pt>
                <c:pt idx="749">
                  <c:v>78.44</c:v>
                </c:pt>
                <c:pt idx="750">
                  <c:v>79.760000000000005</c:v>
                </c:pt>
                <c:pt idx="751">
                  <c:v>82.69</c:v>
                </c:pt>
                <c:pt idx="752">
                  <c:v>82.39</c:v>
                </c:pt>
                <c:pt idx="753">
                  <c:v>82.39</c:v>
                </c:pt>
                <c:pt idx="754">
                  <c:v>83.02</c:v>
                </c:pt>
                <c:pt idx="755">
                  <c:v>81.680000000000007</c:v>
                </c:pt>
                <c:pt idx="756">
                  <c:v>80.569999999999993</c:v>
                </c:pt>
                <c:pt idx="757">
                  <c:v>80</c:v>
                </c:pt>
                <c:pt idx="758">
                  <c:v>78.62</c:v>
                </c:pt>
                <c:pt idx="759">
                  <c:v>78.709999999999994</c:v>
                </c:pt>
                <c:pt idx="760">
                  <c:v>77.3</c:v>
                </c:pt>
                <c:pt idx="761">
                  <c:v>78.010000000000005</c:v>
                </c:pt>
                <c:pt idx="762">
                  <c:v>77.02</c:v>
                </c:pt>
                <c:pt idx="763">
                  <c:v>77.42</c:v>
                </c:pt>
                <c:pt idx="764">
                  <c:v>77.11</c:v>
                </c:pt>
                <c:pt idx="765">
                  <c:v>76.489999999999995</c:v>
                </c:pt>
                <c:pt idx="766">
                  <c:v>76.58</c:v>
                </c:pt>
                <c:pt idx="767">
                  <c:v>74.709999999999994</c:v>
                </c:pt>
                <c:pt idx="768">
                  <c:v>74.540000000000006</c:v>
                </c:pt>
                <c:pt idx="769">
                  <c:v>74.680000000000007</c:v>
                </c:pt>
                <c:pt idx="770">
                  <c:v>76.23</c:v>
                </c:pt>
                <c:pt idx="771">
                  <c:v>77.650000000000006</c:v>
                </c:pt>
                <c:pt idx="772">
                  <c:v>75.38</c:v>
                </c:pt>
                <c:pt idx="773">
                  <c:v>75.61</c:v>
                </c:pt>
                <c:pt idx="774">
                  <c:v>75.19</c:v>
                </c:pt>
                <c:pt idx="775">
                  <c:v>75.81</c:v>
                </c:pt>
                <c:pt idx="776">
                  <c:v>76.459999999999994</c:v>
                </c:pt>
                <c:pt idx="777">
                  <c:v>76.34</c:v>
                </c:pt>
                <c:pt idx="778">
                  <c:v>76.95</c:v>
                </c:pt>
                <c:pt idx="779">
                  <c:v>74.88</c:v>
                </c:pt>
                <c:pt idx="780">
                  <c:v>74.89</c:v>
                </c:pt>
                <c:pt idx="781">
                  <c:v>73.11</c:v>
                </c:pt>
                <c:pt idx="782">
                  <c:v>73.489999999999995</c:v>
                </c:pt>
                <c:pt idx="783">
                  <c:v>75.010000000000005</c:v>
                </c:pt>
                <c:pt idx="784">
                  <c:v>74.760000000000005</c:v>
                </c:pt>
                <c:pt idx="785">
                  <c:v>72.849999999999994</c:v>
                </c:pt>
                <c:pt idx="786">
                  <c:v>72.31</c:v>
                </c:pt>
                <c:pt idx="787">
                  <c:v>70.92</c:v>
                </c:pt>
                <c:pt idx="788">
                  <c:v>71.08</c:v>
                </c:pt>
                <c:pt idx="789">
                  <c:v>72.489999999999995</c:v>
                </c:pt>
                <c:pt idx="790">
                  <c:v>71.08</c:v>
                </c:pt>
                <c:pt idx="791">
                  <c:v>71.510000000000005</c:v>
                </c:pt>
                <c:pt idx="792">
                  <c:v>72.36</c:v>
                </c:pt>
                <c:pt idx="793">
                  <c:v>70.819999999999993</c:v>
                </c:pt>
                <c:pt idx="794">
                  <c:v>71.94</c:v>
                </c:pt>
                <c:pt idx="795">
                  <c:v>71.930000000000007</c:v>
                </c:pt>
                <c:pt idx="796">
                  <c:v>71.930000000000007</c:v>
                </c:pt>
                <c:pt idx="797">
                  <c:v>71.94</c:v>
                </c:pt>
                <c:pt idx="798">
                  <c:v>72.61</c:v>
                </c:pt>
                <c:pt idx="799">
                  <c:v>72.64</c:v>
                </c:pt>
                <c:pt idx="800">
                  <c:v>73.959999999999994</c:v>
                </c:pt>
                <c:pt idx="801">
                  <c:v>73.78</c:v>
                </c:pt>
                <c:pt idx="802">
                  <c:v>74.599999999999994</c:v>
                </c:pt>
                <c:pt idx="803">
                  <c:v>74.72</c:v>
                </c:pt>
                <c:pt idx="804">
                  <c:v>74.69</c:v>
                </c:pt>
                <c:pt idx="805">
                  <c:v>77.23</c:v>
                </c:pt>
                <c:pt idx="806">
                  <c:v>77.78</c:v>
                </c:pt>
                <c:pt idx="807">
                  <c:v>77.27</c:v>
                </c:pt>
                <c:pt idx="808">
                  <c:v>72.540000000000006</c:v>
                </c:pt>
                <c:pt idx="809">
                  <c:v>68.36</c:v>
                </c:pt>
                <c:pt idx="810">
                  <c:v>66.13</c:v>
                </c:pt>
                <c:pt idx="811">
                  <c:v>64.86</c:v>
                </c:pt>
                <c:pt idx="812">
                  <c:v>67.3</c:v>
                </c:pt>
                <c:pt idx="813">
                  <c:v>65.37</c:v>
                </c:pt>
                <c:pt idx="814">
                  <c:v>66.83</c:v>
                </c:pt>
                <c:pt idx="815">
                  <c:v>67.180000000000007</c:v>
                </c:pt>
                <c:pt idx="816">
                  <c:v>66.58</c:v>
                </c:pt>
                <c:pt idx="817">
                  <c:v>67.94</c:v>
                </c:pt>
                <c:pt idx="818">
                  <c:v>69.33</c:v>
                </c:pt>
                <c:pt idx="819">
                  <c:v>68.930000000000007</c:v>
                </c:pt>
                <c:pt idx="820">
                  <c:v>68.260000000000005</c:v>
                </c:pt>
                <c:pt idx="821">
                  <c:v>67.5</c:v>
                </c:pt>
                <c:pt idx="822">
                  <c:v>66.989999999999995</c:v>
                </c:pt>
                <c:pt idx="823">
                  <c:v>66.13</c:v>
                </c:pt>
                <c:pt idx="824">
                  <c:v>64.040000000000006</c:v>
                </c:pt>
                <c:pt idx="825">
                  <c:v>63.37</c:v>
                </c:pt>
                <c:pt idx="826">
                  <c:v>62.37</c:v>
                </c:pt>
                <c:pt idx="827">
                  <c:v>61.57</c:v>
                </c:pt>
                <c:pt idx="828">
                  <c:v>62.37</c:v>
                </c:pt>
                <c:pt idx="829">
                  <c:v>60.31</c:v>
                </c:pt>
                <c:pt idx="830">
                  <c:v>62.22</c:v>
                </c:pt>
                <c:pt idx="831">
                  <c:v>64.260000000000005</c:v>
                </c:pt>
                <c:pt idx="832">
                  <c:v>65.28</c:v>
                </c:pt>
                <c:pt idx="833">
                  <c:v>66.930000000000007</c:v>
                </c:pt>
                <c:pt idx="834">
                  <c:v>65.91</c:v>
                </c:pt>
                <c:pt idx="835">
                  <c:v>64.36</c:v>
                </c:pt>
                <c:pt idx="836">
                  <c:v>65.2</c:v>
                </c:pt>
                <c:pt idx="837">
                  <c:v>66.25</c:v>
                </c:pt>
                <c:pt idx="838">
                  <c:v>66.930000000000007</c:v>
                </c:pt>
                <c:pt idx="839">
                  <c:v>65.86</c:v>
                </c:pt>
                <c:pt idx="840">
                  <c:v>64.87</c:v>
                </c:pt>
                <c:pt idx="841">
                  <c:v>65.41</c:v>
                </c:pt>
                <c:pt idx="842">
                  <c:v>64.319999999999993</c:v>
                </c:pt>
                <c:pt idx="843">
                  <c:v>65.72</c:v>
                </c:pt>
                <c:pt idx="844">
                  <c:v>64.599999999999994</c:v>
                </c:pt>
                <c:pt idx="845">
                  <c:v>64.319999999999993</c:v>
                </c:pt>
                <c:pt idx="846">
                  <c:v>66.55</c:v>
                </c:pt>
                <c:pt idx="847">
                  <c:v>67.48</c:v>
                </c:pt>
                <c:pt idx="848">
                  <c:v>66.69</c:v>
                </c:pt>
                <c:pt idx="849">
                  <c:v>67.14</c:v>
                </c:pt>
                <c:pt idx="850">
                  <c:v>68.02</c:v>
                </c:pt>
                <c:pt idx="851">
                  <c:v>68.73</c:v>
                </c:pt>
                <c:pt idx="852">
                  <c:v>68.41</c:v>
                </c:pt>
                <c:pt idx="853">
                  <c:v>71.290000000000006</c:v>
                </c:pt>
                <c:pt idx="854">
                  <c:v>70.84</c:v>
                </c:pt>
                <c:pt idx="855">
                  <c:v>76</c:v>
                </c:pt>
                <c:pt idx="856">
                  <c:v>75.05</c:v>
                </c:pt>
                <c:pt idx="857">
                  <c:v>78.7</c:v>
                </c:pt>
                <c:pt idx="858">
                  <c:v>78.38</c:v>
                </c:pt>
                <c:pt idx="859">
                  <c:v>80.37</c:v>
                </c:pt>
                <c:pt idx="860">
                  <c:v>78.73</c:v>
                </c:pt>
                <c:pt idx="861">
                  <c:v>74.34</c:v>
                </c:pt>
                <c:pt idx="862">
                  <c:v>69.13</c:v>
                </c:pt>
                <c:pt idx="863">
                  <c:v>68.400000000000006</c:v>
                </c:pt>
                <c:pt idx="864">
                  <c:v>68.569999999999993</c:v>
                </c:pt>
                <c:pt idx="865">
                  <c:v>69.37</c:v>
                </c:pt>
                <c:pt idx="866">
                  <c:v>68.150000000000006</c:v>
                </c:pt>
                <c:pt idx="867">
                  <c:v>67.63</c:v>
                </c:pt>
                <c:pt idx="868">
                  <c:v>70.8</c:v>
                </c:pt>
                <c:pt idx="869">
                  <c:v>70.42</c:v>
                </c:pt>
                <c:pt idx="870">
                  <c:v>71.03</c:v>
                </c:pt>
                <c:pt idx="871">
                  <c:v>71.95</c:v>
                </c:pt>
                <c:pt idx="872">
                  <c:v>72.5</c:v>
                </c:pt>
                <c:pt idx="873">
                  <c:v>71.98</c:v>
                </c:pt>
                <c:pt idx="874">
                  <c:v>70.38</c:v>
                </c:pt>
                <c:pt idx="875">
                  <c:v>72.06</c:v>
                </c:pt>
                <c:pt idx="876">
                  <c:v>70.959999999999994</c:v>
                </c:pt>
                <c:pt idx="877">
                  <c:v>70.27</c:v>
                </c:pt>
                <c:pt idx="878">
                  <c:v>69.67</c:v>
                </c:pt>
                <c:pt idx="879">
                  <c:v>71.319999999999993</c:v>
                </c:pt>
                <c:pt idx="880">
                  <c:v>71.06</c:v>
                </c:pt>
                <c:pt idx="881">
                  <c:v>71.92</c:v>
                </c:pt>
                <c:pt idx="882">
                  <c:v>69.69</c:v>
                </c:pt>
                <c:pt idx="883">
                  <c:v>69.17</c:v>
                </c:pt>
                <c:pt idx="884">
                  <c:v>70.42</c:v>
                </c:pt>
                <c:pt idx="885">
                  <c:v>69.23</c:v>
                </c:pt>
                <c:pt idx="886">
                  <c:v>70.87</c:v>
                </c:pt>
                <c:pt idx="887">
                  <c:v>73.209999999999994</c:v>
                </c:pt>
                <c:pt idx="888">
                  <c:v>73.98</c:v>
                </c:pt>
                <c:pt idx="889">
                  <c:v>73.430000000000007</c:v>
                </c:pt>
                <c:pt idx="890">
                  <c:v>70.55</c:v>
                </c:pt>
                <c:pt idx="891">
                  <c:v>69.56</c:v>
                </c:pt>
                <c:pt idx="892">
                  <c:v>69.14</c:v>
                </c:pt>
                <c:pt idx="893">
                  <c:v>67.97</c:v>
                </c:pt>
                <c:pt idx="894">
                  <c:v>66.989999999999995</c:v>
                </c:pt>
                <c:pt idx="895">
                  <c:v>67.17</c:v>
                </c:pt>
                <c:pt idx="896">
                  <c:v>67.36</c:v>
                </c:pt>
                <c:pt idx="897">
                  <c:v>66.8</c:v>
                </c:pt>
                <c:pt idx="898">
                  <c:v>66.25</c:v>
                </c:pt>
                <c:pt idx="899">
                  <c:v>68.12</c:v>
                </c:pt>
                <c:pt idx="900">
                  <c:v>67.3</c:v>
                </c:pt>
                <c:pt idx="901">
                  <c:v>68.180000000000007</c:v>
                </c:pt>
                <c:pt idx="902">
                  <c:v>66.62</c:v>
                </c:pt>
                <c:pt idx="903">
                  <c:v>67.61</c:v>
                </c:pt>
                <c:pt idx="904">
                  <c:v>68.41</c:v>
                </c:pt>
                <c:pt idx="905">
                  <c:v>68.290000000000006</c:v>
                </c:pt>
                <c:pt idx="906">
                  <c:v>66.89</c:v>
                </c:pt>
                <c:pt idx="907">
                  <c:v>67.75</c:v>
                </c:pt>
                <c:pt idx="908">
                  <c:v>68.61</c:v>
                </c:pt>
                <c:pt idx="909">
                  <c:v>67.83</c:v>
                </c:pt>
                <c:pt idx="910">
                  <c:v>67.09</c:v>
                </c:pt>
                <c:pt idx="911">
                  <c:v>68.09</c:v>
                </c:pt>
                <c:pt idx="912">
                  <c:v>67.760000000000005</c:v>
                </c:pt>
                <c:pt idx="913">
                  <c:v>66.41</c:v>
                </c:pt>
                <c:pt idx="914">
                  <c:v>64.92</c:v>
                </c:pt>
                <c:pt idx="915">
                  <c:v>65.44</c:v>
                </c:pt>
                <c:pt idx="916">
                  <c:v>67.97</c:v>
                </c:pt>
                <c:pt idx="917">
                  <c:v>67.62</c:v>
                </c:pt>
                <c:pt idx="918">
                  <c:v>67.25</c:v>
                </c:pt>
                <c:pt idx="919">
                  <c:v>67.87</c:v>
                </c:pt>
                <c:pt idx="920">
                  <c:v>67.88</c:v>
                </c:pt>
                <c:pt idx="921">
                  <c:v>69.19</c:v>
                </c:pt>
                <c:pt idx="922">
                  <c:v>67.83</c:v>
                </c:pt>
                <c:pt idx="923">
                  <c:v>67.05</c:v>
                </c:pt>
                <c:pt idx="924">
                  <c:v>66.87</c:v>
                </c:pt>
                <c:pt idx="925">
                  <c:v>67.959999999999994</c:v>
                </c:pt>
                <c:pt idx="926">
                  <c:v>69.64</c:v>
                </c:pt>
                <c:pt idx="927">
                  <c:v>70.48</c:v>
                </c:pt>
                <c:pt idx="928">
                  <c:v>71.150000000000006</c:v>
                </c:pt>
                <c:pt idx="929">
                  <c:v>69</c:v>
                </c:pt>
                <c:pt idx="930">
                  <c:v>68.52</c:v>
                </c:pt>
                <c:pt idx="931">
                  <c:v>66.67</c:v>
                </c:pt>
                <c:pt idx="932">
                  <c:v>65.44</c:v>
                </c:pt>
                <c:pt idx="933">
                  <c:v>66.13</c:v>
                </c:pt>
                <c:pt idx="934">
                  <c:v>67.09</c:v>
                </c:pt>
                <c:pt idx="935">
                  <c:v>67.099999999999994</c:v>
                </c:pt>
                <c:pt idx="936">
                  <c:v>67.42</c:v>
                </c:pt>
                <c:pt idx="937">
                  <c:v>67.23</c:v>
                </c:pt>
                <c:pt idx="938">
                  <c:v>64.41</c:v>
                </c:pt>
                <c:pt idx="939">
                  <c:v>64.150000000000006</c:v>
                </c:pt>
                <c:pt idx="940">
                  <c:v>63</c:v>
                </c:pt>
                <c:pt idx="941">
                  <c:v>62.33</c:v>
                </c:pt>
                <c:pt idx="942">
                  <c:v>61.08</c:v>
                </c:pt>
                <c:pt idx="943">
                  <c:v>61.23</c:v>
                </c:pt>
                <c:pt idx="944">
                  <c:v>60.71</c:v>
                </c:pt>
                <c:pt idx="945">
                  <c:v>61</c:v>
                </c:pt>
                <c:pt idx="946">
                  <c:v>62.28</c:v>
                </c:pt>
                <c:pt idx="947">
                  <c:v>66.319999999999993</c:v>
                </c:pt>
                <c:pt idx="948">
                  <c:v>65.8</c:v>
                </c:pt>
                <c:pt idx="949">
                  <c:v>65.52</c:v>
                </c:pt>
                <c:pt idx="950">
                  <c:v>64.03</c:v>
                </c:pt>
                <c:pt idx="951">
                  <c:v>65.010000000000005</c:v>
                </c:pt>
                <c:pt idx="952">
                  <c:v>65.11</c:v>
                </c:pt>
                <c:pt idx="953">
                  <c:v>65.44</c:v>
                </c:pt>
                <c:pt idx="954">
                  <c:v>65.790000000000006</c:v>
                </c:pt>
                <c:pt idx="955">
                  <c:v>65.040000000000006</c:v>
                </c:pt>
                <c:pt idx="956">
                  <c:v>63.54</c:v>
                </c:pt>
                <c:pt idx="957">
                  <c:v>63.41</c:v>
                </c:pt>
                <c:pt idx="958">
                  <c:v>63.72</c:v>
                </c:pt>
                <c:pt idx="959">
                  <c:v>63.01</c:v>
                </c:pt>
                <c:pt idx="960">
                  <c:v>63.86</c:v>
                </c:pt>
                <c:pt idx="961">
                  <c:v>61.88</c:v>
                </c:pt>
                <c:pt idx="962">
                  <c:v>62.14</c:v>
                </c:pt>
                <c:pt idx="963">
                  <c:v>63.45</c:v>
                </c:pt>
                <c:pt idx="964">
                  <c:v>63.16</c:v>
                </c:pt>
                <c:pt idx="965">
                  <c:v>64.86</c:v>
                </c:pt>
                <c:pt idx="966">
                  <c:v>63.78</c:v>
                </c:pt>
                <c:pt idx="967">
                  <c:v>63.64</c:v>
                </c:pt>
                <c:pt idx="968">
                  <c:v>64.83</c:v>
                </c:pt>
                <c:pt idx="969">
                  <c:v>63.99</c:v>
                </c:pt>
                <c:pt idx="970">
                  <c:v>64.180000000000007</c:v>
                </c:pt>
                <c:pt idx="971">
                  <c:v>64.069999999999993</c:v>
                </c:pt>
                <c:pt idx="972">
                  <c:v>64.22</c:v>
                </c:pt>
                <c:pt idx="973">
                  <c:v>63.37</c:v>
                </c:pt>
                <c:pt idx="974">
                  <c:v>63.75</c:v>
                </c:pt>
                <c:pt idx="975">
                  <c:v>64.150000000000006</c:v>
                </c:pt>
                <c:pt idx="976">
                  <c:v>63.3</c:v>
                </c:pt>
                <c:pt idx="977">
                  <c:v>62.62</c:v>
                </c:pt>
                <c:pt idx="978">
                  <c:v>63.12</c:v>
                </c:pt>
                <c:pt idx="979">
                  <c:v>61.87</c:v>
                </c:pt>
                <c:pt idx="980">
                  <c:v>62.11</c:v>
                </c:pt>
                <c:pt idx="981">
                  <c:v>61.55</c:v>
                </c:pt>
                <c:pt idx="982">
                  <c:v>59.93</c:v>
                </c:pt>
                <c:pt idx="983">
                  <c:v>60.61</c:v>
                </c:pt>
                <c:pt idx="984">
                  <c:v>60.69</c:v>
                </c:pt>
                <c:pt idx="985">
                  <c:v>61.35</c:v>
                </c:pt>
                <c:pt idx="986">
                  <c:v>62.22</c:v>
                </c:pt>
                <c:pt idx="987">
                  <c:v>63.7</c:v>
                </c:pt>
                <c:pt idx="988">
                  <c:v>63.7</c:v>
                </c:pt>
                <c:pt idx="989">
                  <c:v>63.1</c:v>
                </c:pt>
                <c:pt idx="990">
                  <c:v>62.3</c:v>
                </c:pt>
                <c:pt idx="991">
                  <c:v>61.35</c:v>
                </c:pt>
                <c:pt idx="992">
                  <c:v>61.98</c:v>
                </c:pt>
                <c:pt idx="993">
                  <c:v>63</c:v>
                </c:pt>
                <c:pt idx="994">
                  <c:v>62.1</c:v>
                </c:pt>
                <c:pt idx="995">
                  <c:v>61.08</c:v>
                </c:pt>
                <c:pt idx="996">
                  <c:v>63.34</c:v>
                </c:pt>
                <c:pt idx="997">
                  <c:v>65.11</c:v>
                </c:pt>
                <c:pt idx="998">
                  <c:v>65.400000000000006</c:v>
                </c:pt>
                <c:pt idx="999">
                  <c:v>67.58</c:v>
                </c:pt>
                <c:pt idx="1000">
                  <c:v>68.87</c:v>
                </c:pt>
                <c:pt idx="1001">
                  <c:v>66.16</c:v>
                </c:pt>
                <c:pt idx="1002">
                  <c:v>66.97</c:v>
                </c:pt>
                <c:pt idx="1003">
                  <c:v>66.91</c:v>
                </c:pt>
                <c:pt idx="1004">
                  <c:v>67.680000000000007</c:v>
                </c:pt>
                <c:pt idx="1005">
                  <c:v>66.72</c:v>
                </c:pt>
                <c:pt idx="1006">
                  <c:v>68.16</c:v>
                </c:pt>
                <c:pt idx="1007">
                  <c:v>67.7</c:v>
                </c:pt>
                <c:pt idx="1008">
                  <c:v>70.28</c:v>
                </c:pt>
                <c:pt idx="1009">
                  <c:v>70.900000000000006</c:v>
                </c:pt>
                <c:pt idx="1010">
                  <c:v>71</c:v>
                </c:pt>
                <c:pt idx="1011">
                  <c:v>72.25</c:v>
                </c:pt>
                <c:pt idx="1012">
                  <c:v>67.72</c:v>
                </c:pt>
                <c:pt idx="1013">
                  <c:v>70.010000000000005</c:v>
                </c:pt>
                <c:pt idx="1014">
                  <c:v>71.150000000000006</c:v>
                </c:pt>
                <c:pt idx="1015">
                  <c:v>69.87</c:v>
                </c:pt>
                <c:pt idx="1016">
                  <c:v>70.45</c:v>
                </c:pt>
                <c:pt idx="1017">
                  <c:v>71.19</c:v>
                </c:pt>
                <c:pt idx="1018">
                  <c:v>71.010000000000005</c:v>
                </c:pt>
                <c:pt idx="1019">
                  <c:v>71.52</c:v>
                </c:pt>
                <c:pt idx="1020">
                  <c:v>69.8</c:v>
                </c:pt>
                <c:pt idx="1021">
                  <c:v>69.959999999999994</c:v>
                </c:pt>
                <c:pt idx="1022">
                  <c:v>70.81</c:v>
                </c:pt>
                <c:pt idx="1023">
                  <c:v>69.77</c:v>
                </c:pt>
                <c:pt idx="1024">
                  <c:v>71.78</c:v>
                </c:pt>
                <c:pt idx="1025">
                  <c:v>73.17</c:v>
                </c:pt>
                <c:pt idx="1026">
                  <c:v>72.75</c:v>
                </c:pt>
                <c:pt idx="1027">
                  <c:v>71.900000000000006</c:v>
                </c:pt>
                <c:pt idx="1028">
                  <c:v>71.209999999999994</c:v>
                </c:pt>
                <c:pt idx="1029">
                  <c:v>70.69</c:v>
                </c:pt>
                <c:pt idx="1030">
                  <c:v>71.66</c:v>
                </c:pt>
                <c:pt idx="1031">
                  <c:v>71.319999999999993</c:v>
                </c:pt>
                <c:pt idx="1032">
                  <c:v>77.239999999999995</c:v>
                </c:pt>
                <c:pt idx="1033">
                  <c:v>83.28</c:v>
                </c:pt>
                <c:pt idx="1034">
                  <c:v>81.56</c:v>
                </c:pt>
                <c:pt idx="1035">
                  <c:v>88.59</c:v>
                </c:pt>
                <c:pt idx="1036">
                  <c:v>95.74</c:v>
                </c:pt>
                <c:pt idx="1037">
                  <c:v>94.35</c:v>
                </c:pt>
                <c:pt idx="1038">
                  <c:v>87.8</c:v>
                </c:pt>
                <c:pt idx="1039">
                  <c:v>91.98</c:v>
                </c:pt>
                <c:pt idx="1040">
                  <c:v>100.46</c:v>
                </c:pt>
                <c:pt idx="1041">
                  <c:v>103.14</c:v>
                </c:pt>
                <c:pt idx="1042">
                  <c:v>100.21</c:v>
                </c:pt>
                <c:pt idx="1043">
                  <c:v>103.42</c:v>
                </c:pt>
                <c:pt idx="1044">
                  <c:v>107.38</c:v>
                </c:pt>
                <c:pt idx="1045">
                  <c:v>108.65</c:v>
                </c:pt>
                <c:pt idx="1046">
                  <c:v>112.19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BBC-4A4C-BC0D-D1390C40F6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13997072"/>
        <c:axId val="1"/>
      </c:lineChart>
      <c:catAx>
        <c:axId val="213997072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248"/>
        <c:tickMarkSkip val="124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27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213997072"/>
        <c:crosses val="autoZero"/>
        <c:crossBetween val="midCat"/>
        <c:majorUnit val="20"/>
      </c:valAx>
      <c:spPr>
        <a:noFill/>
        <a:ln w="4476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32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7D2BB7D0-8A77-45B2-9F27-6EAB10D25FC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43FC07E-E712-467C-8DBF-CEA68DC70A39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F384A46A-D378-44FF-BA60-AC691264D19E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EF2D5D-545B-4250-8C31-7573EC63C2B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44C1DA04-D0ED-4E8B-B558-87CCEF84AE5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26B14E7-E4D3-4193-806E-86EE737D6F4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30B1059-0265-49D6-8361-F898D9A50B7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06D28776-CE62-419B-AEA1-884B8FC6CAC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73A6A56-D6B1-4D2B-B626-054F4F76D7E4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692FC11-3324-4864-A232-A581102E409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118A67-DB4D-4F56-8655-8181BF30A5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C583979-0309-469F-A9FD-47EB413405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C3EC459-18C8-460B-95BD-2D8997653A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17ECFB-5978-42C3-ABF9-0611F1BCBE9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2CB43-3E64-4C84-8289-0CBBB4CDCD0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04189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B0A4697-36CF-4E61-8520-47EBEF03DA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3826D99-5C91-40C0-844F-6F7A0C375D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0FC11C1-ADF7-416E-BCDE-B5F7FAEF8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EF3F17-2826-4972-AB48-A9DAEDC39FF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404312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58025" y="609600"/>
            <a:ext cx="2105025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0" y="609600"/>
            <a:ext cx="6149975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8269EDC-AE05-4791-BE96-ADBB72997F5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5838B1E-F2AB-49BA-99B2-9CD413EB46E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5986002-7C91-4AB5-8BAC-D24DFABC1C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08CF6B-961D-42F6-A71B-17956DF3D1E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51487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C5BDB57-0BF9-4D98-824D-D2E42F3B13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5DB4F74-54D0-4EF3-AB93-28BDD1FEFB5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7722A14-B405-4543-8CD9-37E15FE962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5819-D4BC-4E21-8926-165964D5FEE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7719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381A3D6-EA5E-4AE3-9EFF-8E6C4F023B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2C8C277-8771-4A6D-8242-13A38648B53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10331F3-44F6-417B-8EA9-E8ED9061D5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4846BF-A700-44FA-B244-3C656232564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7404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429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1981200"/>
            <a:ext cx="4127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9BE9430-FB5C-4448-9540-AED6432DC54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36F07D-0EDC-453B-9310-E1D17F8C67A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FC295F-D5F5-4F60-BD71-89D70ACCD0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98946A-3A6D-48CA-855D-08C5D556119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8071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9C08AA-FDAD-4A4F-B96E-EA8FEAF3383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5DAAC07-CB16-4EAC-B3C9-A292EDF56F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F83B1FD-B83A-47E9-B13B-8715AD9E02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49156-8262-496C-9C18-F4FE40F6760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70586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5B9FF5-A577-459B-B795-7D5A8B36AF3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5DCEAD4-93D1-489D-A8CD-44B875EEEF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E782AA9-CA8B-40CA-A146-EC1B6BA8FC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9B50B-2CC0-46CB-91AE-AE79AA5C021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50196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F94651F-696A-4FFD-907A-CF1B0EFE37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F01D8987-A58B-47DE-A72D-7CA901AB7B3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824379BE-B67E-44DF-A753-41AA86984C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706C4-414F-419B-B887-392148713D1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9306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50BF7A5-1B8C-49AC-91FE-AD0709F805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D38E472-745D-4440-B0EF-EF09286BAC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F3E3A0E-82E5-4426-929F-BC0BA4269D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980FD-3FA9-41D1-9217-3FA0ECD7BCF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85765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BE7C7C0-D88D-4E23-8295-DB82490071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877A51D-5F4E-4942-BBF4-3BBD2AEA5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5EDA84-D6B2-4E33-9A27-25E08C6D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AD4D3C-144A-49AF-8046-649766BE8A9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36172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554039B-39CC-41C9-9C86-59AC48AD103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42950" y="609600"/>
            <a:ext cx="84201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2951788-45C5-43DA-8298-A0B728B5166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42950" y="1981200"/>
            <a:ext cx="84201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98D696C5-1FAB-4EB3-8752-FD42830835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4295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2069C72-0598-4341-9652-7C4D9FF10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8400"/>
            <a:ext cx="31369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6D8F736-A4CB-49A3-8F26-29FB0E99D50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99300" y="6248400"/>
            <a:ext cx="206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EABDBBA4-BC12-4B5C-AED7-2917920C7FF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Text Box 3">
            <a:extLst>
              <a:ext uri="{FF2B5EF4-FFF2-40B4-BE49-F238E27FC236}">
                <a16:creationId xmlns:a16="http://schemas.microsoft.com/office/drawing/2014/main" id="{78F70C1B-20F2-47B9-876F-DE0E552654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63621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1335088" algn="l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1335088" algn="l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1335088" algn="l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1335088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latin typeface="Arial" panose="020B0604020202020204" pitchFamily="34" charset="0"/>
              </a:rPr>
              <a:t>Brent spot crude oil prices ($ per barrel, daily)</a:t>
            </a:r>
          </a:p>
        </p:txBody>
      </p:sp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E0C9C61D-58A7-438E-B683-46CE071CD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5964644"/>
              </p:ext>
            </p:extLst>
          </p:nvPr>
        </p:nvGraphicFramePr>
        <p:xfrm>
          <a:off x="-1" y="-3306"/>
          <a:ext cx="9906001" cy="61167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076" name="Text Box 5">
            <a:extLst>
              <a:ext uri="{FF2B5EF4-FFF2-40B4-BE49-F238E27FC236}">
                <a16:creationId xmlns:a16="http://schemas.microsoft.com/office/drawing/2014/main" id="{76479E9F-327E-4770-9CCC-D31967D35BCE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524572" y="3041177"/>
            <a:ext cx="1616075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F423CF80-DF2F-4BA6-A5BC-BD063BA5D4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2160" y="6118226"/>
            <a:ext cx="8752840" cy="290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en-GB" altLang="en-US" sz="1300" i="1" dirty="0">
                <a:latin typeface="Arial" panose="020B0604020202020204" pitchFamily="34" charset="0"/>
                <a:cs typeface="Arial" panose="020B0604020202020204" pitchFamily="34" charset="0"/>
              </a:rPr>
              <a:t>Source</a:t>
            </a:r>
            <a:r>
              <a:rPr lang="en-GB" altLang="en-US" sz="1300" dirty="0">
                <a:latin typeface="Arial" panose="020B0604020202020204" pitchFamily="34" charset="0"/>
                <a:cs typeface="Arial" panose="020B0604020202020204" pitchFamily="34" charset="0"/>
              </a:rPr>
              <a:t>: Europe Brent Spot Price FOB (Dollars per Barrel), (US Energy Information Administration)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B1785C06-1970-ECAC-9906-FA46777B6BE0}"/>
              </a:ext>
            </a:extLst>
          </p:cNvPr>
          <p:cNvCxnSpPr>
            <a:cxnSpLocks/>
          </p:cNvCxnSpPr>
          <p:nvPr/>
        </p:nvCxnSpPr>
        <p:spPr>
          <a:xfrm flipV="1">
            <a:off x="9668256" y="1495552"/>
            <a:ext cx="0" cy="1524130"/>
          </a:xfrm>
          <a:prstGeom prst="straightConnector1">
            <a:avLst/>
          </a:prstGeom>
          <a:ln w="38100">
            <a:solidFill>
              <a:srgbClr val="FF0000"/>
            </a:solidFill>
            <a:headEnd type="none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6C7A3882-40A5-60D6-FBA1-9A86FCD549E8}"/>
              </a:ext>
            </a:extLst>
          </p:cNvPr>
          <p:cNvSpPr txBox="1"/>
          <p:nvPr/>
        </p:nvSpPr>
        <p:spPr>
          <a:xfrm>
            <a:off x="1198239" y="3095625"/>
            <a:ext cx="2318263" cy="769441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Russian invasion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of Ukraine</a:t>
            </a:r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60182122-975D-E1B4-8837-88F60BB8FFA8}"/>
              </a:ext>
            </a:extLst>
          </p:cNvPr>
          <p:cNvCxnSpPr>
            <a:cxnSpLocks/>
          </p:cNvCxnSpPr>
          <p:nvPr/>
        </p:nvCxnSpPr>
        <p:spPr>
          <a:xfrm flipH="1" flipV="1">
            <a:off x="1357313" y="2319338"/>
            <a:ext cx="519112" cy="828674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DA638A3C-58D3-E695-743E-30ED2BFDA8CD}"/>
              </a:ext>
            </a:extLst>
          </p:cNvPr>
          <p:cNvSpPr txBox="1"/>
          <p:nvPr/>
        </p:nvSpPr>
        <p:spPr>
          <a:xfrm>
            <a:off x="6787058" y="1061174"/>
            <a:ext cx="2082621" cy="677108"/>
          </a:xfrm>
          <a:prstGeom prst="rect">
            <a:avLst/>
          </a:prstGeom>
          <a:solidFill>
            <a:schemeClr val="bg1"/>
          </a:solidFill>
        </p:spPr>
        <p:txBody>
          <a:bodyPr wrap="none" tIns="0" bIns="0" rtlCol="0">
            <a:spAutoFit/>
          </a:bodyPr>
          <a:lstStyle/>
          <a:p>
            <a:pPr algn="ctr"/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Israel and USA</a:t>
            </a:r>
            <a:b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GB" sz="2200" dirty="0">
                <a:latin typeface="Arial" panose="020B0604020202020204" pitchFamily="34" charset="0"/>
                <a:cs typeface="Arial" panose="020B0604020202020204" pitchFamily="34" charset="0"/>
              </a:rPr>
              <a:t>attack Iran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F590428-E283-619A-0D6A-46D33A2D6AF6}"/>
              </a:ext>
            </a:extLst>
          </p:cNvPr>
          <p:cNvCxnSpPr>
            <a:cxnSpLocks/>
          </p:cNvCxnSpPr>
          <p:nvPr/>
        </p:nvCxnSpPr>
        <p:spPr>
          <a:xfrm>
            <a:off x="8288816" y="1738282"/>
            <a:ext cx="1074640" cy="1159350"/>
          </a:xfrm>
          <a:prstGeom prst="straightConnector1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000099"/>
    </a:hlink>
    <a:folHlink>
      <a:srgbClr val="66006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1308</TotalTime>
  <Words>44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Default Design</vt:lpstr>
      <vt:lpstr>PowerPoint Presentation</vt:lpstr>
    </vt:vector>
  </TitlesOfParts>
  <Company>University of Bristol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116</cp:revision>
  <dcterms:created xsi:type="dcterms:W3CDTF">2009-01-30T13:13:03Z</dcterms:created>
  <dcterms:modified xsi:type="dcterms:W3CDTF">2026-03-22T10:56:26Z</dcterms:modified>
</cp:coreProperties>
</file>